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999" r:id="rId3"/>
    <p:sldId id="988" r:id="rId4"/>
    <p:sldId id="997" r:id="rId5"/>
    <p:sldId id="913" r:id="rId6"/>
    <p:sldId id="956" r:id="rId7"/>
    <p:sldId id="919" r:id="rId8"/>
    <p:sldId id="937" r:id="rId9"/>
    <p:sldId id="874" r:id="rId10"/>
    <p:sldId id="1022" r:id="rId11"/>
    <p:sldId id="1035" r:id="rId12"/>
    <p:sldId id="1036" r:id="rId13"/>
    <p:sldId id="1014" r:id="rId14"/>
    <p:sldId id="1026" r:id="rId15"/>
    <p:sldId id="1037" r:id="rId16"/>
    <p:sldId id="863" r:id="rId17"/>
    <p:sldId id="797" r:id="rId18"/>
    <p:sldId id="829" r:id="rId19"/>
    <p:sldId id="1038" r:id="rId20"/>
    <p:sldId id="945" r:id="rId21"/>
    <p:sldId id="996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DA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45" autoAdjust="0"/>
    <p:restoredTop sz="94674"/>
  </p:normalViewPr>
  <p:slideViewPr>
    <p:cSldViewPr snapToGrid="0" snapToObjects="1">
      <p:cViewPr>
        <p:scale>
          <a:sx n="60" d="100"/>
          <a:sy n="60" d="100"/>
        </p:scale>
        <p:origin x="12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Haase" userId="4053ae19d436208f" providerId="LiveId" clId="{0FCE2A96-5A6F-409A-B104-835CE575C985}"/>
    <pc:docChg chg="delSld modSld">
      <pc:chgData name="Robert Haase" userId="4053ae19d436208f" providerId="LiveId" clId="{0FCE2A96-5A6F-409A-B104-835CE575C985}" dt="2021-02-09T13:08:42.026" v="18" actId="47"/>
      <pc:docMkLst>
        <pc:docMk/>
      </pc:docMkLst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3043717041" sldId="515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2524079874" sldId="516"/>
        </pc:sldMkLst>
      </pc:sldChg>
      <pc:sldChg chg="del">
        <pc:chgData name="Robert Haase" userId="4053ae19d436208f" providerId="LiveId" clId="{0FCE2A96-5A6F-409A-B104-835CE575C985}" dt="2021-02-09T13:08:42.026" v="18" actId="47"/>
        <pc:sldMkLst>
          <pc:docMk/>
          <pc:sldMk cId="3536190230" sldId="544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1658675254" sldId="787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757847170" sldId="793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350916013" sldId="895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2152565768" sldId="914"/>
        </pc:sldMkLst>
      </pc:sldChg>
      <pc:sldChg chg="del">
        <pc:chgData name="Robert Haase" userId="4053ae19d436208f" providerId="LiveId" clId="{0FCE2A96-5A6F-409A-B104-835CE575C985}" dt="2021-02-09T13:07:57.963" v="5" actId="47"/>
        <pc:sldMkLst>
          <pc:docMk/>
          <pc:sldMk cId="2667320703" sldId="925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179858451" sldId="929"/>
        </pc:sldMkLst>
      </pc:sldChg>
      <pc:sldChg chg="del">
        <pc:chgData name="Robert Haase" userId="4053ae19d436208f" providerId="LiveId" clId="{0FCE2A96-5A6F-409A-B104-835CE575C985}" dt="2021-02-09T13:07:27.407" v="3" actId="47"/>
        <pc:sldMkLst>
          <pc:docMk/>
          <pc:sldMk cId="528002478" sldId="942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1449438053" sldId="943"/>
        </pc:sldMkLst>
      </pc:sldChg>
      <pc:sldChg chg="del">
        <pc:chgData name="Robert Haase" userId="4053ae19d436208f" providerId="LiveId" clId="{0FCE2A96-5A6F-409A-B104-835CE575C985}" dt="2021-02-09T13:07:57.963" v="5" actId="47"/>
        <pc:sldMkLst>
          <pc:docMk/>
          <pc:sldMk cId="2008206933" sldId="975"/>
        </pc:sldMkLst>
      </pc:sldChg>
      <pc:sldChg chg="del">
        <pc:chgData name="Robert Haase" userId="4053ae19d436208f" providerId="LiveId" clId="{0FCE2A96-5A6F-409A-B104-835CE575C985}" dt="2021-02-09T13:06:33.107" v="0" actId="47"/>
        <pc:sldMkLst>
          <pc:docMk/>
          <pc:sldMk cId="1761549076" sldId="982"/>
        </pc:sldMkLst>
      </pc:sldChg>
      <pc:sldChg chg="del">
        <pc:chgData name="Robert Haase" userId="4053ae19d436208f" providerId="LiveId" clId="{0FCE2A96-5A6F-409A-B104-835CE575C985}" dt="2021-02-09T13:06:43.723" v="1" actId="47"/>
        <pc:sldMkLst>
          <pc:docMk/>
          <pc:sldMk cId="924081899" sldId="986"/>
        </pc:sldMkLst>
      </pc:sldChg>
      <pc:sldChg chg="del">
        <pc:chgData name="Robert Haase" userId="4053ae19d436208f" providerId="LiveId" clId="{0FCE2A96-5A6F-409A-B104-835CE575C985}" dt="2021-02-09T13:06:43.723" v="1" actId="47"/>
        <pc:sldMkLst>
          <pc:docMk/>
          <pc:sldMk cId="3137859668" sldId="987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1094122399" sldId="989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2798196137" sldId="991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1664151209" sldId="992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672026657" sldId="993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3114226708" sldId="994"/>
        </pc:sldMkLst>
      </pc:sldChg>
      <pc:sldChg chg="del">
        <pc:chgData name="Robert Haase" userId="4053ae19d436208f" providerId="LiveId" clId="{0FCE2A96-5A6F-409A-B104-835CE575C985}" dt="2021-02-09T13:07:57.963" v="5" actId="47"/>
        <pc:sldMkLst>
          <pc:docMk/>
          <pc:sldMk cId="961056266" sldId="995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315011313" sldId="998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3473840761" sldId="1000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2901356047" sldId="1001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2447635091" sldId="1002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1854824197" sldId="1003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3744430052" sldId="1005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2617071316" sldId="1006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2318990776" sldId="1007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1653690015" sldId="1009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1347243353" sldId="1010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4272949059" sldId="1011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2536634727" sldId="1012"/>
        </pc:sldMkLst>
      </pc:sldChg>
      <pc:sldChg chg="del">
        <pc:chgData name="Robert Haase" userId="4053ae19d436208f" providerId="LiveId" clId="{0FCE2A96-5A6F-409A-B104-835CE575C985}" dt="2021-02-09T13:07:47.017" v="4" actId="47"/>
        <pc:sldMkLst>
          <pc:docMk/>
          <pc:sldMk cId="2042721545" sldId="1013"/>
        </pc:sldMkLst>
      </pc:sldChg>
      <pc:sldChg chg="del">
        <pc:chgData name="Robert Haase" userId="4053ae19d436208f" providerId="LiveId" clId="{0FCE2A96-5A6F-409A-B104-835CE575C985}" dt="2021-02-09T13:08:34.263" v="17" actId="47"/>
        <pc:sldMkLst>
          <pc:docMk/>
          <pc:sldMk cId="312419187" sldId="1016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1422453288" sldId="1017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477483587" sldId="1018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31845345" sldId="1019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2930597946" sldId="1020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1076519785" sldId="1021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3462681793" sldId="1024"/>
        </pc:sldMkLst>
      </pc:sldChg>
      <pc:sldChg chg="modSp mod">
        <pc:chgData name="Robert Haase" userId="4053ae19d436208f" providerId="LiveId" clId="{0FCE2A96-5A6F-409A-B104-835CE575C985}" dt="2021-02-09T13:08:06.404" v="15" actId="20577"/>
        <pc:sldMkLst>
          <pc:docMk/>
          <pc:sldMk cId="2633555254" sldId="1026"/>
        </pc:sldMkLst>
        <pc:spChg chg="mod">
          <ac:chgData name="Robert Haase" userId="4053ae19d436208f" providerId="LiveId" clId="{0FCE2A96-5A6F-409A-B104-835CE575C985}" dt="2021-02-09T13:08:06.404" v="15" actId="20577"/>
          <ac:spMkLst>
            <pc:docMk/>
            <pc:sldMk cId="2633555254" sldId="1026"/>
            <ac:spMk id="3" creationId="{514A6D18-C962-4E06-9A62-AA65CE27BA6D}"/>
          </ac:spMkLst>
        </pc:spChg>
      </pc:sldChg>
      <pc:sldChg chg="del">
        <pc:chgData name="Robert Haase" userId="4053ae19d436208f" providerId="LiveId" clId="{0FCE2A96-5A6F-409A-B104-835CE575C985}" dt="2021-02-09T13:07:57.963" v="5" actId="47"/>
        <pc:sldMkLst>
          <pc:docMk/>
          <pc:sldMk cId="1248589113" sldId="1027"/>
        </pc:sldMkLst>
      </pc:sldChg>
      <pc:sldChg chg="del">
        <pc:chgData name="Robert Haase" userId="4053ae19d436208f" providerId="LiveId" clId="{0FCE2A96-5A6F-409A-B104-835CE575C985}" dt="2021-02-09T13:08:34.263" v="17" actId="47"/>
        <pc:sldMkLst>
          <pc:docMk/>
          <pc:sldMk cId="2247429264" sldId="1028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954259022" sldId="1029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1389948953" sldId="1030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3828249039" sldId="1031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631758528" sldId="1032"/>
        </pc:sldMkLst>
      </pc:sldChg>
      <pc:sldChg chg="del">
        <pc:chgData name="Robert Haase" userId="4053ae19d436208f" providerId="LiveId" clId="{0FCE2A96-5A6F-409A-B104-835CE575C985}" dt="2021-02-09T13:07:13.860" v="2" actId="47"/>
        <pc:sldMkLst>
          <pc:docMk/>
          <pc:sldMk cId="2107698809" sldId="1033"/>
        </pc:sldMkLst>
      </pc:sldChg>
      <pc:sldChg chg="del">
        <pc:chgData name="Robert Haase" userId="4053ae19d436208f" providerId="LiveId" clId="{0FCE2A96-5A6F-409A-B104-835CE575C985}" dt="2021-02-09T13:07:57.963" v="5" actId="47"/>
        <pc:sldMkLst>
          <pc:docMk/>
          <pc:sldMk cId="257302734" sldId="1034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303538391" sldId="1037"/>
        </pc:sldMkLst>
      </pc:sldChg>
      <pc:sldChg chg="del">
        <pc:chgData name="Robert Haase" userId="4053ae19d436208f" providerId="LiveId" clId="{0FCE2A96-5A6F-409A-B104-835CE575C985}" dt="2021-02-09T13:06:33.107" v="0" actId="47"/>
        <pc:sldMkLst>
          <pc:docMk/>
          <pc:sldMk cId="2082721421" sldId="1038"/>
        </pc:sldMkLst>
      </pc:sldChg>
      <pc:sldChg chg="del">
        <pc:chgData name="Robert Haase" userId="4053ae19d436208f" providerId="LiveId" clId="{0FCE2A96-5A6F-409A-B104-835CE575C985}" dt="2021-02-09T13:06:33.107" v="0" actId="47"/>
        <pc:sldMkLst>
          <pc:docMk/>
          <pc:sldMk cId="170345913" sldId="1039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941807648" sldId="1040"/>
        </pc:sldMkLst>
      </pc:sldChg>
      <pc:sldChg chg="del">
        <pc:chgData name="Robert Haase" userId="4053ae19d436208f" providerId="LiveId" clId="{0FCE2A96-5A6F-409A-B104-835CE575C985}" dt="2021-02-09T13:08:21.485" v="16" actId="47"/>
        <pc:sldMkLst>
          <pc:docMk/>
          <pc:sldMk cId="2521281282" sldId="1041"/>
        </pc:sldMkLst>
      </pc:sldChg>
    </pc:docChg>
  </pc:docChgLst>
  <pc:docChgLst>
    <pc:chgData name="Robert Haase" userId="4053ae19d436208f" providerId="LiveId" clId="{EF171C77-7558-4D65-BF5E-1D7C80FC77AC}"/>
    <pc:docChg chg="custSel addSld delSld modSld">
      <pc:chgData name="Robert Haase" userId="4053ae19d436208f" providerId="LiveId" clId="{EF171C77-7558-4D65-BF5E-1D7C80FC77AC}" dt="2021-01-30T17:43:52.076" v="306" actId="47"/>
      <pc:docMkLst>
        <pc:docMk/>
      </pc:docMkLst>
      <pc:sldChg chg="modSp mod">
        <pc:chgData name="Robert Haase" userId="4053ae19d436208f" providerId="LiveId" clId="{EF171C77-7558-4D65-BF5E-1D7C80FC77AC}" dt="2021-01-30T17:31:49.424" v="25" actId="20577"/>
        <pc:sldMkLst>
          <pc:docMk/>
          <pc:sldMk cId="0" sldId="256"/>
        </pc:sldMkLst>
        <pc:spChg chg="mod">
          <ac:chgData name="Robert Haase" userId="4053ae19d436208f" providerId="LiveId" clId="{EF171C77-7558-4D65-BF5E-1D7C80FC77AC}" dt="2021-01-30T17:31:49.424" v="25" actId="20577"/>
          <ac:spMkLst>
            <pc:docMk/>
            <pc:sldMk cId="0" sldId="256"/>
            <ac:spMk id="106" creationId="{00000000-0000-0000-0000-000000000000}"/>
          </ac:spMkLst>
        </pc:spChg>
      </pc:sldChg>
      <pc:sldChg chg="add del">
        <pc:chgData name="Robert Haase" userId="4053ae19d436208f" providerId="LiveId" clId="{EF171C77-7558-4D65-BF5E-1D7C80FC77AC}" dt="2021-01-30T17:43:52.076" v="306" actId="47"/>
        <pc:sldMkLst>
          <pc:docMk/>
          <pc:sldMk cId="839150225" sldId="815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2174104676" sldId="913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1257042678" sldId="915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4019265176" sldId="919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2667320703" sldId="925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1507155218" sldId="937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528002478" sldId="942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1449438053" sldId="943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161977739" sldId="956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2008206933" sldId="975"/>
        </pc:sldMkLst>
      </pc:sldChg>
      <pc:sldChg chg="mod modShow">
        <pc:chgData name="Robert Haase" userId="4053ae19d436208f" providerId="LiveId" clId="{EF171C77-7558-4D65-BF5E-1D7C80FC77AC}" dt="2021-01-30T17:33:00.321" v="26" actId="729"/>
        <pc:sldMkLst>
          <pc:docMk/>
          <pc:sldMk cId="1761549076" sldId="982"/>
        </pc:sldMkLst>
      </pc:sldChg>
      <pc:sldChg chg="mod modShow">
        <pc:chgData name="Robert Haase" userId="4053ae19d436208f" providerId="LiveId" clId="{EF171C77-7558-4D65-BF5E-1D7C80FC77AC}" dt="2021-01-30T17:33:10.621" v="28" actId="729"/>
        <pc:sldMkLst>
          <pc:docMk/>
          <pc:sldMk cId="719037605" sldId="984"/>
        </pc:sldMkLst>
      </pc:sldChg>
      <pc:sldChg chg="add">
        <pc:chgData name="Robert Haase" userId="4053ae19d436208f" providerId="LiveId" clId="{EF171C77-7558-4D65-BF5E-1D7C80FC77AC}" dt="2021-01-30T17:35:43.830" v="31"/>
        <pc:sldMkLst>
          <pc:docMk/>
          <pc:sldMk cId="2194468500" sldId="988"/>
        </pc:sldMkLst>
      </pc:sldChg>
      <pc:sldChg chg="delSp mod delAnim">
        <pc:chgData name="Robert Haase" userId="4053ae19d436208f" providerId="LiveId" clId="{EF171C77-7558-4D65-BF5E-1D7C80FC77AC}" dt="2021-01-30T17:33:38.482" v="30" actId="478"/>
        <pc:sldMkLst>
          <pc:docMk/>
          <pc:sldMk cId="672026657" sldId="993"/>
        </pc:sldMkLst>
        <pc:spChg chg="del">
          <ac:chgData name="Robert Haase" userId="4053ae19d436208f" providerId="LiveId" clId="{EF171C77-7558-4D65-BF5E-1D7C80FC77AC}" dt="2021-01-30T17:33:38.482" v="30" actId="478"/>
          <ac:spMkLst>
            <pc:docMk/>
            <pc:sldMk cId="672026657" sldId="993"/>
            <ac:spMk id="11" creationId="{4F605AFD-DA5E-4585-B256-08994A0AE0C1}"/>
          </ac:spMkLst>
        </pc:spChg>
        <pc:spChg chg="del">
          <ac:chgData name="Robert Haase" userId="4053ae19d436208f" providerId="LiveId" clId="{EF171C77-7558-4D65-BF5E-1D7C80FC77AC}" dt="2021-01-30T17:33:38.482" v="30" actId="478"/>
          <ac:spMkLst>
            <pc:docMk/>
            <pc:sldMk cId="672026657" sldId="993"/>
            <ac:spMk id="12" creationId="{2E6992AF-514D-469F-9B5C-FF4FB77A449F}"/>
          </ac:spMkLst>
        </pc:spChg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3114226708" sldId="994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961056266" sldId="995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315011313" sldId="998"/>
        </pc:sldMkLst>
      </pc:sldChg>
      <pc:sldChg chg="mod modShow">
        <pc:chgData name="Robert Haase" userId="4053ae19d436208f" providerId="LiveId" clId="{EF171C77-7558-4D65-BF5E-1D7C80FC77AC}" dt="2021-01-30T17:33:05.934" v="27" actId="729"/>
        <pc:sldMkLst>
          <pc:docMk/>
          <pc:sldMk cId="3596954623" sldId="1004"/>
        </pc:sldMkLst>
      </pc:sldChg>
      <pc:sldChg chg="delSp mod delAnim">
        <pc:chgData name="Robert Haase" userId="4053ae19d436208f" providerId="LiveId" clId="{EF171C77-7558-4D65-BF5E-1D7C80FC77AC}" dt="2021-01-30T17:33:29.513" v="29" actId="478"/>
        <pc:sldMkLst>
          <pc:docMk/>
          <pc:sldMk cId="2163878162" sldId="1005"/>
        </pc:sldMkLst>
        <pc:spChg chg="del">
          <ac:chgData name="Robert Haase" userId="4053ae19d436208f" providerId="LiveId" clId="{EF171C77-7558-4D65-BF5E-1D7C80FC77AC}" dt="2021-01-30T17:33:29.513" v="29" actId="478"/>
          <ac:spMkLst>
            <pc:docMk/>
            <pc:sldMk cId="2163878162" sldId="1005"/>
            <ac:spMk id="25" creationId="{3234C389-C17B-44DF-8A9A-FD80745F16AA}"/>
          </ac:spMkLst>
        </pc:spChg>
        <pc:spChg chg="del">
          <ac:chgData name="Robert Haase" userId="4053ae19d436208f" providerId="LiveId" clId="{EF171C77-7558-4D65-BF5E-1D7C80FC77AC}" dt="2021-01-30T17:33:29.513" v="29" actId="478"/>
          <ac:spMkLst>
            <pc:docMk/>
            <pc:sldMk cId="2163878162" sldId="1005"/>
            <ac:spMk id="26" creationId="{74DEA7DD-FF32-40A5-82DD-D04EC96432FA}"/>
          </ac:spMkLst>
        </pc:spChg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1816773327" sldId="1009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443820906" sldId="1010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4150361760" sldId="1011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2536634727" sldId="1012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2042721545" sldId="1013"/>
        </pc:sldMkLst>
      </pc:sldChg>
      <pc:sldChg chg="add">
        <pc:chgData name="Robert Haase" userId="4053ae19d436208f" providerId="LiveId" clId="{EF171C77-7558-4D65-BF5E-1D7C80FC77AC}" dt="2021-01-30T17:37:21.466" v="32"/>
        <pc:sldMkLst>
          <pc:docMk/>
          <pc:sldMk cId="102844038" sldId="1014"/>
        </pc:sldMkLst>
      </pc:sldChg>
      <pc:sldChg chg="addSp modSp new mod">
        <pc:chgData name="Robert Haase" userId="4053ae19d436208f" providerId="LiveId" clId="{EF171C77-7558-4D65-BF5E-1D7C80FC77AC}" dt="2021-01-30T17:38:38.745" v="233" actId="20577"/>
        <pc:sldMkLst>
          <pc:docMk/>
          <pc:sldMk cId="1278150416" sldId="1015"/>
        </pc:sldMkLst>
        <pc:spChg chg="mod">
          <ac:chgData name="Robert Haase" userId="4053ae19d436208f" providerId="LiveId" clId="{EF171C77-7558-4D65-BF5E-1D7C80FC77AC}" dt="2021-01-30T17:37:36.848" v="44" actId="20577"/>
          <ac:spMkLst>
            <pc:docMk/>
            <pc:sldMk cId="1278150416" sldId="1015"/>
            <ac:spMk id="3" creationId="{17161675-E43B-4121-B9FB-9D3F87141896}"/>
          </ac:spMkLst>
        </pc:spChg>
        <pc:spChg chg="mod">
          <ac:chgData name="Robert Haase" userId="4053ae19d436208f" providerId="LiveId" clId="{EF171C77-7558-4D65-BF5E-1D7C80FC77AC}" dt="2021-01-30T17:38:23.956" v="218" actId="20577"/>
          <ac:spMkLst>
            <pc:docMk/>
            <pc:sldMk cId="1278150416" sldId="1015"/>
            <ac:spMk id="4" creationId="{DB058978-B72E-4C44-9C7D-BD9C1EBE8575}"/>
          </ac:spMkLst>
        </pc:spChg>
        <pc:spChg chg="add mod">
          <ac:chgData name="Robert Haase" userId="4053ae19d436208f" providerId="LiveId" clId="{EF171C77-7558-4D65-BF5E-1D7C80FC77AC}" dt="2021-01-30T17:38:38.745" v="233" actId="20577"/>
          <ac:spMkLst>
            <pc:docMk/>
            <pc:sldMk cId="1278150416" sldId="1015"/>
            <ac:spMk id="5" creationId="{F78AD54A-980D-47D0-ABAB-02CD84141DFC}"/>
          </ac:spMkLst>
        </pc:spChg>
      </pc:sldChg>
      <pc:sldChg chg="addSp modSp new mod modAnim">
        <pc:chgData name="Robert Haase" userId="4053ae19d436208f" providerId="LiveId" clId="{EF171C77-7558-4D65-BF5E-1D7C80FC77AC}" dt="2021-01-30T17:43:49.585" v="305" actId="20577"/>
        <pc:sldMkLst>
          <pc:docMk/>
          <pc:sldMk cId="312419187" sldId="1016"/>
        </pc:sldMkLst>
        <pc:spChg chg="mod">
          <ac:chgData name="Robert Haase" userId="4053ae19d436208f" providerId="LiveId" clId="{EF171C77-7558-4D65-BF5E-1D7C80FC77AC}" dt="2021-01-30T17:43:49.585" v="305" actId="20577"/>
          <ac:spMkLst>
            <pc:docMk/>
            <pc:sldMk cId="312419187" sldId="1016"/>
            <ac:spMk id="3" creationId="{97E1476C-AFE1-4FEB-BCC5-1E391AC4A14C}"/>
          </ac:spMkLst>
        </pc:spChg>
        <pc:spChg chg="mod">
          <ac:chgData name="Robert Haase" userId="4053ae19d436208f" providerId="LiveId" clId="{EF171C77-7558-4D65-BF5E-1D7C80FC77AC}" dt="2021-01-30T17:43:32.741" v="256" actId="403"/>
          <ac:spMkLst>
            <pc:docMk/>
            <pc:sldMk cId="312419187" sldId="1016"/>
            <ac:spMk id="4" creationId="{2A3E52BD-C0BF-4E49-B0B5-9485A68C2623}"/>
          </ac:spMkLst>
        </pc:spChg>
        <pc:spChg chg="mod">
          <ac:chgData name="Robert Haase" userId="4053ae19d436208f" providerId="LiveId" clId="{EF171C77-7558-4D65-BF5E-1D7C80FC77AC}" dt="2021-01-30T17:42:18.249" v="237"/>
          <ac:spMkLst>
            <pc:docMk/>
            <pc:sldMk cId="312419187" sldId="1016"/>
            <ac:spMk id="7" creationId="{435D4955-06E5-49CB-83FF-0FF6B3296AF6}"/>
          </ac:spMkLst>
        </pc:spChg>
        <pc:spChg chg="mod">
          <ac:chgData name="Robert Haase" userId="4053ae19d436208f" providerId="LiveId" clId="{EF171C77-7558-4D65-BF5E-1D7C80FC77AC}" dt="2021-01-30T17:42:18.249" v="237"/>
          <ac:spMkLst>
            <pc:docMk/>
            <pc:sldMk cId="312419187" sldId="1016"/>
            <ac:spMk id="8" creationId="{C1BB5947-7678-43AA-B1C8-1F99714B959B}"/>
          </ac:spMkLst>
        </pc:spChg>
        <pc:spChg chg="add mod">
          <ac:chgData name="Robert Haase" userId="4053ae19d436208f" providerId="LiveId" clId="{EF171C77-7558-4D65-BF5E-1D7C80FC77AC}" dt="2021-01-30T17:42:18.249" v="237"/>
          <ac:spMkLst>
            <pc:docMk/>
            <pc:sldMk cId="312419187" sldId="1016"/>
            <ac:spMk id="9" creationId="{7017DF01-715A-477D-BC4F-D107D83ED5B3}"/>
          </ac:spMkLst>
        </pc:spChg>
        <pc:spChg chg="add mod">
          <ac:chgData name="Robert Haase" userId="4053ae19d436208f" providerId="LiveId" clId="{EF171C77-7558-4D65-BF5E-1D7C80FC77AC}" dt="2021-01-30T17:43:40.198" v="296" actId="1037"/>
          <ac:spMkLst>
            <pc:docMk/>
            <pc:sldMk cId="312419187" sldId="1016"/>
            <ac:spMk id="11" creationId="{8235F269-7351-4C4B-929D-2D34144ABB18}"/>
          </ac:spMkLst>
        </pc:spChg>
        <pc:spChg chg="add mod">
          <ac:chgData name="Robert Haase" userId="4053ae19d436208f" providerId="LiveId" clId="{EF171C77-7558-4D65-BF5E-1D7C80FC77AC}" dt="2021-01-30T17:42:18.249" v="237"/>
          <ac:spMkLst>
            <pc:docMk/>
            <pc:sldMk cId="312419187" sldId="1016"/>
            <ac:spMk id="12" creationId="{AF2382EE-7FAB-405C-A1E0-50F54C393B9D}"/>
          </ac:spMkLst>
        </pc:spChg>
        <pc:spChg chg="add mod">
          <ac:chgData name="Robert Haase" userId="4053ae19d436208f" providerId="LiveId" clId="{EF171C77-7558-4D65-BF5E-1D7C80FC77AC}" dt="2021-01-30T17:42:18.249" v="237"/>
          <ac:spMkLst>
            <pc:docMk/>
            <pc:sldMk cId="312419187" sldId="1016"/>
            <ac:spMk id="13" creationId="{7F9218BE-3894-4C21-96B6-ABC49C9BF8A3}"/>
          </ac:spMkLst>
        </pc:spChg>
        <pc:spChg chg="add mod">
          <ac:chgData name="Robert Haase" userId="4053ae19d436208f" providerId="LiveId" clId="{EF171C77-7558-4D65-BF5E-1D7C80FC77AC}" dt="2021-01-30T17:43:17.190" v="254" actId="113"/>
          <ac:spMkLst>
            <pc:docMk/>
            <pc:sldMk cId="312419187" sldId="1016"/>
            <ac:spMk id="15" creationId="{A74084DC-2557-45B3-A5FC-2D31C67FE670}"/>
          </ac:spMkLst>
        </pc:spChg>
        <pc:grpChg chg="add mod">
          <ac:chgData name="Robert Haase" userId="4053ae19d436208f" providerId="LiveId" clId="{EF171C77-7558-4D65-BF5E-1D7C80FC77AC}" dt="2021-01-30T17:42:18.249" v="237"/>
          <ac:grpSpMkLst>
            <pc:docMk/>
            <pc:sldMk cId="312419187" sldId="1016"/>
            <ac:grpSpMk id="5" creationId="{0FD81892-BD5D-49EF-8691-C5638AFC0464}"/>
          </ac:grpSpMkLst>
        </pc:grpChg>
        <pc:picChg chg="mod">
          <ac:chgData name="Robert Haase" userId="4053ae19d436208f" providerId="LiveId" clId="{EF171C77-7558-4D65-BF5E-1D7C80FC77AC}" dt="2021-01-30T17:42:18.249" v="237"/>
          <ac:picMkLst>
            <pc:docMk/>
            <pc:sldMk cId="312419187" sldId="1016"/>
            <ac:picMk id="6" creationId="{8730D159-2501-4434-BBAE-E80AC7CC7B83}"/>
          </ac:picMkLst>
        </pc:picChg>
        <pc:picChg chg="add mod">
          <ac:chgData name="Robert Haase" userId="4053ae19d436208f" providerId="LiveId" clId="{EF171C77-7558-4D65-BF5E-1D7C80FC77AC}" dt="2021-01-30T17:43:40.198" v="296" actId="1037"/>
          <ac:picMkLst>
            <pc:docMk/>
            <pc:sldMk cId="312419187" sldId="1016"/>
            <ac:picMk id="10" creationId="{20C8E863-6C85-4B94-AAE8-23BCEDBF52D5}"/>
          </ac:picMkLst>
        </pc:picChg>
      </pc:sldChg>
    </pc:docChg>
  </pc:docChgLst>
  <pc:docChgLst>
    <pc:chgData name="Robert Haase" userId="4053ae19d436208f" providerId="LiveId" clId="{237A761D-41AB-406F-8155-35974F4D54B3}"/>
    <pc:docChg chg="undo custSel addSld delSld modSld sldOrd modMainMaster">
      <pc:chgData name="Robert Haase" userId="4053ae19d436208f" providerId="LiveId" clId="{237A761D-41AB-406F-8155-35974F4D54B3}" dt="2021-02-04T10:21:09.031" v="3382" actId="1035"/>
      <pc:docMkLst>
        <pc:docMk/>
      </pc:docMkLst>
      <pc:sldChg chg="modSp mod">
        <pc:chgData name="Robert Haase" userId="4053ae19d436208f" providerId="LiveId" clId="{237A761D-41AB-406F-8155-35974F4D54B3}" dt="2021-02-04T09:34:24.342" v="2686" actId="20577"/>
        <pc:sldMkLst>
          <pc:docMk/>
          <pc:sldMk cId="0" sldId="256"/>
        </pc:sldMkLst>
        <pc:spChg chg="mod">
          <ac:chgData name="Robert Haase" userId="4053ae19d436208f" providerId="LiveId" clId="{237A761D-41AB-406F-8155-35974F4D54B3}" dt="2021-02-04T09:34:24.342" v="2686" actId="20577"/>
          <ac:spMkLst>
            <pc:docMk/>
            <pc:sldMk cId="0" sldId="256"/>
            <ac:spMk id="106" creationId="{00000000-0000-0000-0000-000000000000}"/>
          </ac:spMkLst>
        </pc:spChg>
      </pc:sldChg>
      <pc:sldChg chg="modSp mod">
        <pc:chgData name="Robert Haase" userId="4053ae19d436208f" providerId="LiveId" clId="{237A761D-41AB-406F-8155-35974F4D54B3}" dt="2021-02-03T18:28:17.504" v="2183" actId="404"/>
        <pc:sldMkLst>
          <pc:docMk/>
          <pc:sldMk cId="3043717041" sldId="515"/>
        </pc:sldMkLst>
        <pc:spChg chg="mod">
          <ac:chgData name="Robert Haase" userId="4053ae19d436208f" providerId="LiveId" clId="{237A761D-41AB-406F-8155-35974F4D54B3}" dt="2021-02-03T18:28:17.504" v="2183" actId="404"/>
          <ac:spMkLst>
            <pc:docMk/>
            <pc:sldMk cId="3043717041" sldId="515"/>
            <ac:spMk id="37" creationId="{E37D16D7-4FEC-48FA-8A50-F1933E279F4F}"/>
          </ac:spMkLst>
        </pc:spChg>
      </pc:sldChg>
      <pc:sldChg chg="addSp delSp modSp mod">
        <pc:chgData name="Robert Haase" userId="4053ae19d436208f" providerId="LiveId" clId="{237A761D-41AB-406F-8155-35974F4D54B3}" dt="2021-02-03T18:28:30.794" v="2185"/>
        <pc:sldMkLst>
          <pc:docMk/>
          <pc:sldMk cId="2524079874" sldId="516"/>
        </pc:sldMkLst>
        <pc:spChg chg="add mod">
          <ac:chgData name="Robert Haase" userId="4053ae19d436208f" providerId="LiveId" clId="{237A761D-41AB-406F-8155-35974F4D54B3}" dt="2021-02-03T18:28:30.794" v="2185"/>
          <ac:spMkLst>
            <pc:docMk/>
            <pc:sldMk cId="2524079874" sldId="516"/>
            <ac:spMk id="13" creationId="{7BC93CC7-39F0-455F-B356-C8F34285F24E}"/>
          </ac:spMkLst>
        </pc:spChg>
        <pc:spChg chg="del">
          <ac:chgData name="Robert Haase" userId="4053ae19d436208f" providerId="LiveId" clId="{237A761D-41AB-406F-8155-35974F4D54B3}" dt="2021-02-03T18:28:30.483" v="2184" actId="478"/>
          <ac:spMkLst>
            <pc:docMk/>
            <pc:sldMk cId="2524079874" sldId="516"/>
            <ac:spMk id="14" creationId="{E9ECC37F-6A75-4982-AA66-0A4C8C5FD063}"/>
          </ac:spMkLst>
        </pc:spChg>
      </pc:sldChg>
      <pc:sldChg chg="add del">
        <pc:chgData name="Robert Haase" userId="4053ae19d436208f" providerId="LiveId" clId="{237A761D-41AB-406F-8155-35974F4D54B3}" dt="2021-01-30T18:10:12.801" v="100" actId="47"/>
        <pc:sldMkLst>
          <pc:docMk/>
          <pc:sldMk cId="1598078067" sldId="778"/>
        </pc:sldMkLst>
      </pc:sldChg>
      <pc:sldChg chg="modSp mod">
        <pc:chgData name="Robert Haase" userId="4053ae19d436208f" providerId="LiveId" clId="{237A761D-41AB-406F-8155-35974F4D54B3}" dt="2021-02-03T18:28:52.652" v="2237" actId="1037"/>
        <pc:sldMkLst>
          <pc:docMk/>
          <pc:sldMk cId="1658675254" sldId="787"/>
        </pc:sldMkLst>
        <pc:spChg chg="mod">
          <ac:chgData name="Robert Haase" userId="4053ae19d436208f" providerId="LiveId" clId="{237A761D-41AB-406F-8155-35974F4D54B3}" dt="2021-02-03T18:28:52.652" v="2237" actId="1037"/>
          <ac:spMkLst>
            <pc:docMk/>
            <pc:sldMk cId="1658675254" sldId="787"/>
            <ac:spMk id="68" creationId="{3D15395E-952D-4FC5-96C7-CA66BAD78D29}"/>
          </ac:spMkLst>
        </pc:spChg>
      </pc:sldChg>
      <pc:sldChg chg="modSp mod">
        <pc:chgData name="Robert Haase" userId="4053ae19d436208f" providerId="LiveId" clId="{237A761D-41AB-406F-8155-35974F4D54B3}" dt="2021-02-03T18:28:46.637" v="2210" actId="1037"/>
        <pc:sldMkLst>
          <pc:docMk/>
          <pc:sldMk cId="757847170" sldId="793"/>
        </pc:sldMkLst>
        <pc:spChg chg="mod">
          <ac:chgData name="Robert Haase" userId="4053ae19d436208f" providerId="LiveId" clId="{237A761D-41AB-406F-8155-35974F4D54B3}" dt="2021-02-03T18:28:46.637" v="2210" actId="1037"/>
          <ac:spMkLst>
            <pc:docMk/>
            <pc:sldMk cId="757847170" sldId="793"/>
            <ac:spMk id="22" creationId="{FAB2A188-4301-4830-8007-71BE767AFA01}"/>
          </ac:spMkLst>
        </pc:spChg>
      </pc:sldChg>
      <pc:sldChg chg="del">
        <pc:chgData name="Robert Haase" userId="4053ae19d436208f" providerId="LiveId" clId="{237A761D-41AB-406F-8155-35974F4D54B3}" dt="2021-02-04T09:57:41.744" v="2920" actId="47"/>
        <pc:sldMkLst>
          <pc:docMk/>
          <pc:sldMk cId="1050445572" sldId="836"/>
        </pc:sldMkLst>
      </pc:sldChg>
      <pc:sldChg chg="add del">
        <pc:chgData name="Robert Haase" userId="4053ae19d436208f" providerId="LiveId" clId="{237A761D-41AB-406F-8155-35974F4D54B3}" dt="2021-01-30T18:20:16.268" v="156" actId="2696"/>
        <pc:sldMkLst>
          <pc:docMk/>
          <pc:sldMk cId="3249123053" sldId="874"/>
        </pc:sldMkLst>
      </pc:sldChg>
      <pc:sldChg chg="addSp modSp add mod modClrScheme chgLayout">
        <pc:chgData name="Robert Haase" userId="4053ae19d436208f" providerId="LiveId" clId="{237A761D-41AB-406F-8155-35974F4D54B3}" dt="2021-02-04T09:43:31.421" v="2804" actId="14100"/>
        <pc:sldMkLst>
          <pc:docMk/>
          <pc:sldMk cId="3254196424" sldId="874"/>
        </pc:sldMkLst>
        <pc:spChg chg="mod ord">
          <ac:chgData name="Robert Haase" userId="4053ae19d436208f" providerId="LiveId" clId="{237A761D-41AB-406F-8155-35974F4D54B3}" dt="2021-01-30T18:40:22.593" v="756" actId="404"/>
          <ac:spMkLst>
            <pc:docMk/>
            <pc:sldMk cId="3254196424" sldId="874"/>
            <ac:spMk id="2" creationId="{879C047C-60D7-4505-9CA2-C2913D458FBD}"/>
          </ac:spMkLst>
        </pc:spChg>
        <pc:spChg chg="mod ord">
          <ac:chgData name="Robert Haase" userId="4053ae19d436208f" providerId="LiveId" clId="{237A761D-41AB-406F-8155-35974F4D54B3}" dt="2021-01-30T18:22:29.731" v="210" actId="27636"/>
          <ac:spMkLst>
            <pc:docMk/>
            <pc:sldMk cId="3254196424" sldId="874"/>
            <ac:spMk id="3" creationId="{825EC979-A381-43E7-8BC9-1EC175853D7F}"/>
          </ac:spMkLst>
        </pc:spChg>
        <pc:spChg chg="mod ord">
          <ac:chgData name="Robert Haase" userId="4053ae19d436208f" providerId="LiveId" clId="{237A761D-41AB-406F-8155-35974F4D54B3}" dt="2021-01-30T18:22:29.677" v="208" actId="700"/>
          <ac:spMkLst>
            <pc:docMk/>
            <pc:sldMk cId="3254196424" sldId="874"/>
            <ac:spMk id="4" creationId="{FE95C365-94C3-4D0F-947D-3480DF2B4899}"/>
          </ac:spMkLst>
        </pc:spChg>
        <pc:spChg chg="mod">
          <ac:chgData name="Robert Haase" userId="4053ae19d436208f" providerId="LiveId" clId="{237A761D-41AB-406F-8155-35974F4D54B3}" dt="2021-01-30T18:41:42.010" v="772" actId="14100"/>
          <ac:spMkLst>
            <pc:docMk/>
            <pc:sldMk cId="3254196424" sldId="874"/>
            <ac:spMk id="9" creationId="{6687EAA1-001B-44EA-B57E-0449384435CA}"/>
          </ac:spMkLst>
        </pc:spChg>
        <pc:spChg chg="mod">
          <ac:chgData name="Robert Haase" userId="4053ae19d436208f" providerId="LiveId" clId="{237A761D-41AB-406F-8155-35974F4D54B3}" dt="2021-01-30T18:41:49.375" v="774" actId="14100"/>
          <ac:spMkLst>
            <pc:docMk/>
            <pc:sldMk cId="3254196424" sldId="874"/>
            <ac:spMk id="10" creationId="{715D0F11-8B91-4253-AD44-5A036879C770}"/>
          </ac:spMkLst>
        </pc:spChg>
        <pc:spChg chg="mod">
          <ac:chgData name="Robert Haase" userId="4053ae19d436208f" providerId="LiveId" clId="{237A761D-41AB-406F-8155-35974F4D54B3}" dt="2021-01-30T18:41:56.947" v="776" actId="14100"/>
          <ac:spMkLst>
            <pc:docMk/>
            <pc:sldMk cId="3254196424" sldId="874"/>
            <ac:spMk id="11" creationId="{8C899FBA-C7C6-4497-93C8-6EBC2EA262A6}"/>
          </ac:spMkLst>
        </pc:spChg>
        <pc:spChg chg="mod">
          <ac:chgData name="Robert Haase" userId="4053ae19d436208f" providerId="LiveId" clId="{237A761D-41AB-406F-8155-35974F4D54B3}" dt="2021-01-30T18:42:10.533" v="780" actId="14100"/>
          <ac:spMkLst>
            <pc:docMk/>
            <pc:sldMk cId="3254196424" sldId="874"/>
            <ac:spMk id="12" creationId="{8AB9E5F9-D4FD-4855-AE33-362A67C098D7}"/>
          </ac:spMkLst>
        </pc:spChg>
        <pc:spChg chg="mod">
          <ac:chgData name="Robert Haase" userId="4053ae19d436208f" providerId="LiveId" clId="{237A761D-41AB-406F-8155-35974F4D54B3}" dt="2021-02-04T09:43:31.421" v="2804" actId="14100"/>
          <ac:spMkLst>
            <pc:docMk/>
            <pc:sldMk cId="3254196424" sldId="874"/>
            <ac:spMk id="13" creationId="{1F752AC0-8449-4E45-810C-27F94BD9E223}"/>
          </ac:spMkLst>
        </pc:spChg>
        <pc:spChg chg="mod">
          <ac:chgData name="Robert Haase" userId="4053ae19d436208f" providerId="LiveId" clId="{237A761D-41AB-406F-8155-35974F4D54B3}" dt="2021-01-30T18:42:24.282" v="785" actId="14100"/>
          <ac:spMkLst>
            <pc:docMk/>
            <pc:sldMk cId="3254196424" sldId="874"/>
            <ac:spMk id="15" creationId="{0F3671DC-4365-4FEF-A93E-19AB2E683BDE}"/>
          </ac:spMkLst>
        </pc:spChg>
        <pc:spChg chg="mod">
          <ac:chgData name="Robert Haase" userId="4053ae19d436208f" providerId="LiveId" clId="{237A761D-41AB-406F-8155-35974F4D54B3}" dt="2021-01-30T18:35:05.380" v="438"/>
          <ac:spMkLst>
            <pc:docMk/>
            <pc:sldMk cId="3254196424" sldId="874"/>
            <ac:spMk id="18" creationId="{B62CB7A5-77C4-425B-95A0-63E0EFED7E11}"/>
          </ac:spMkLst>
        </pc:spChg>
        <pc:grpChg chg="add mod">
          <ac:chgData name="Robert Haase" userId="4053ae19d436208f" providerId="LiveId" clId="{237A761D-41AB-406F-8155-35974F4D54B3}" dt="2021-01-30T18:35:09.358" v="498" actId="1036"/>
          <ac:grpSpMkLst>
            <pc:docMk/>
            <pc:sldMk cId="3254196424" sldId="874"/>
            <ac:grpSpMk id="16" creationId="{2D8B1AA8-59A8-49FF-8ADF-65BE81761C26}"/>
          </ac:grpSpMkLst>
        </pc:grpChg>
        <pc:picChg chg="mod">
          <ac:chgData name="Robert Haase" userId="4053ae19d436208f" providerId="LiveId" clId="{237A761D-41AB-406F-8155-35974F4D54B3}" dt="2021-01-30T18:40:36.870" v="760" actId="1076"/>
          <ac:picMkLst>
            <pc:docMk/>
            <pc:sldMk cId="3254196424" sldId="874"/>
            <ac:picMk id="5" creationId="{C8EAC4B8-CE0D-4711-982B-D221773CDE48}"/>
          </ac:picMkLst>
        </pc:picChg>
        <pc:picChg chg="mod">
          <ac:chgData name="Robert Haase" userId="4053ae19d436208f" providerId="LiveId" clId="{237A761D-41AB-406F-8155-35974F4D54B3}" dt="2021-01-30T18:40:33.886" v="759" actId="14100"/>
          <ac:picMkLst>
            <pc:docMk/>
            <pc:sldMk cId="3254196424" sldId="874"/>
            <ac:picMk id="6" creationId="{D9EE5D9F-86C7-4E5A-99A3-EF693104F4A3}"/>
          </ac:picMkLst>
        </pc:picChg>
        <pc:picChg chg="mod">
          <ac:chgData name="Robert Haase" userId="4053ae19d436208f" providerId="LiveId" clId="{237A761D-41AB-406F-8155-35974F4D54B3}" dt="2021-01-30T18:41:33.539" v="770" actId="14100"/>
          <ac:picMkLst>
            <pc:docMk/>
            <pc:sldMk cId="3254196424" sldId="874"/>
            <ac:picMk id="14" creationId="{9F6B7F2D-59FE-4F6F-B8A6-00732CCDCB04}"/>
          </ac:picMkLst>
        </pc:picChg>
        <pc:picChg chg="mod">
          <ac:chgData name="Robert Haase" userId="4053ae19d436208f" providerId="LiveId" clId="{237A761D-41AB-406F-8155-35974F4D54B3}" dt="2021-01-30T18:35:05.380" v="438"/>
          <ac:picMkLst>
            <pc:docMk/>
            <pc:sldMk cId="3254196424" sldId="874"/>
            <ac:picMk id="17" creationId="{9ADEB23C-F612-4583-AE69-57F8E53E71FF}"/>
          </ac:picMkLst>
        </pc:picChg>
      </pc:sldChg>
      <pc:sldChg chg="modSp add del mod modClrScheme chgLayout">
        <pc:chgData name="Robert Haase" userId="4053ae19d436208f" providerId="LiveId" clId="{237A761D-41AB-406F-8155-35974F4D54B3}" dt="2021-01-30T18:24:47.657" v="232" actId="47"/>
        <pc:sldMkLst>
          <pc:docMk/>
          <pc:sldMk cId="759333419" sldId="894"/>
        </pc:sldMkLst>
        <pc:spChg chg="mod ord">
          <ac:chgData name="Robert Haase" userId="4053ae19d436208f" providerId="LiveId" clId="{237A761D-41AB-406F-8155-35974F4D54B3}" dt="2021-01-30T18:22:29.677" v="208" actId="700"/>
          <ac:spMkLst>
            <pc:docMk/>
            <pc:sldMk cId="759333419" sldId="894"/>
            <ac:spMk id="2" creationId="{879C047C-60D7-4505-9CA2-C2913D458FBD}"/>
          </ac:spMkLst>
        </pc:spChg>
        <pc:spChg chg="mod ord">
          <ac:chgData name="Robert Haase" userId="4053ae19d436208f" providerId="LiveId" clId="{237A761D-41AB-406F-8155-35974F4D54B3}" dt="2021-01-30T18:22:29.697" v="209" actId="27636"/>
          <ac:spMkLst>
            <pc:docMk/>
            <pc:sldMk cId="759333419" sldId="894"/>
            <ac:spMk id="3" creationId="{825EC979-A381-43E7-8BC9-1EC175853D7F}"/>
          </ac:spMkLst>
        </pc:spChg>
        <pc:spChg chg="mod ord">
          <ac:chgData name="Robert Haase" userId="4053ae19d436208f" providerId="LiveId" clId="{237A761D-41AB-406F-8155-35974F4D54B3}" dt="2021-01-30T18:22:29.677" v="208" actId="700"/>
          <ac:spMkLst>
            <pc:docMk/>
            <pc:sldMk cId="759333419" sldId="894"/>
            <ac:spMk id="4" creationId="{FE95C365-94C3-4D0F-947D-3480DF2B4899}"/>
          </ac:spMkLst>
        </pc:spChg>
      </pc:sldChg>
      <pc:sldChg chg="add del">
        <pc:chgData name="Robert Haase" userId="4053ae19d436208f" providerId="LiveId" clId="{237A761D-41AB-406F-8155-35974F4D54B3}" dt="2021-01-30T18:20:16.268" v="156" actId="2696"/>
        <pc:sldMkLst>
          <pc:docMk/>
          <pc:sldMk cId="2493661136" sldId="894"/>
        </pc:sldMkLst>
      </pc:sldChg>
      <pc:sldChg chg="delSp modSp add mod modClrScheme delAnim chgLayout">
        <pc:chgData name="Robert Haase" userId="4053ae19d436208f" providerId="LiveId" clId="{237A761D-41AB-406F-8155-35974F4D54B3}" dt="2021-02-04T09:47:35.032" v="2844" actId="478"/>
        <pc:sldMkLst>
          <pc:docMk/>
          <pc:sldMk cId="350916013" sldId="895"/>
        </pc:sldMkLst>
        <pc:spChg chg="mod ord">
          <ac:chgData name="Robert Haase" userId="4053ae19d436208f" providerId="LiveId" clId="{237A761D-41AB-406F-8155-35974F4D54B3}" dt="2021-01-30T18:25:21.948" v="239" actId="27636"/>
          <ac:spMkLst>
            <pc:docMk/>
            <pc:sldMk cId="350916013" sldId="895"/>
            <ac:spMk id="2" creationId="{879C047C-60D7-4505-9CA2-C2913D458FBD}"/>
          </ac:spMkLst>
        </pc:spChg>
        <pc:spChg chg="mod ord">
          <ac:chgData name="Robert Haase" userId="4053ae19d436208f" providerId="LiveId" clId="{237A761D-41AB-406F-8155-35974F4D54B3}" dt="2021-01-30T18:39:09.492" v="738" actId="14100"/>
          <ac:spMkLst>
            <pc:docMk/>
            <pc:sldMk cId="350916013" sldId="895"/>
            <ac:spMk id="3" creationId="{825EC979-A381-43E7-8BC9-1EC175853D7F}"/>
          </ac:spMkLst>
        </pc:spChg>
        <pc:spChg chg="mod ord">
          <ac:chgData name="Robert Haase" userId="4053ae19d436208f" providerId="LiveId" clId="{237A761D-41AB-406F-8155-35974F4D54B3}" dt="2021-01-30T18:25:21.942" v="238" actId="700"/>
          <ac:spMkLst>
            <pc:docMk/>
            <pc:sldMk cId="350916013" sldId="895"/>
            <ac:spMk id="4" creationId="{FE95C365-94C3-4D0F-947D-3480DF2B4899}"/>
          </ac:spMkLst>
        </pc:spChg>
        <pc:spChg chg="del mod">
          <ac:chgData name="Robert Haase" userId="4053ae19d436208f" providerId="LiveId" clId="{237A761D-41AB-406F-8155-35974F4D54B3}" dt="2021-02-04T09:47:35.032" v="2844" actId="478"/>
          <ac:spMkLst>
            <pc:docMk/>
            <pc:sldMk cId="350916013" sldId="895"/>
            <ac:spMk id="9" creationId="{6687EAA1-001B-44EA-B57E-0449384435CA}"/>
          </ac:spMkLst>
        </pc:spChg>
        <pc:spChg chg="mod">
          <ac:chgData name="Robert Haase" userId="4053ae19d436208f" providerId="LiveId" clId="{237A761D-41AB-406F-8155-35974F4D54B3}" dt="2021-01-30T18:39:33.375" v="744" actId="14100"/>
          <ac:spMkLst>
            <pc:docMk/>
            <pc:sldMk cId="350916013" sldId="895"/>
            <ac:spMk id="10" creationId="{715D0F11-8B91-4253-AD44-5A036879C770}"/>
          </ac:spMkLst>
        </pc:spChg>
        <pc:spChg chg="mod">
          <ac:chgData name="Robert Haase" userId="4053ae19d436208f" providerId="LiveId" clId="{237A761D-41AB-406F-8155-35974F4D54B3}" dt="2021-01-30T18:39:43.992" v="746" actId="14100"/>
          <ac:spMkLst>
            <pc:docMk/>
            <pc:sldMk cId="350916013" sldId="895"/>
            <ac:spMk id="11" creationId="{8C899FBA-C7C6-4497-93C8-6EBC2EA262A6}"/>
          </ac:spMkLst>
        </pc:spChg>
        <pc:spChg chg="mod">
          <ac:chgData name="Robert Haase" userId="4053ae19d436208f" providerId="LiveId" clId="{237A761D-41AB-406F-8155-35974F4D54B3}" dt="2021-01-30T18:39:59.308" v="750" actId="14100"/>
          <ac:spMkLst>
            <pc:docMk/>
            <pc:sldMk cId="350916013" sldId="895"/>
            <ac:spMk id="12" creationId="{8AB9E5F9-D4FD-4855-AE33-362A67C098D7}"/>
          </ac:spMkLst>
        </pc:spChg>
        <pc:spChg chg="mod">
          <ac:chgData name="Robert Haase" userId="4053ae19d436208f" providerId="LiveId" clId="{237A761D-41AB-406F-8155-35974F4D54B3}" dt="2021-01-30T18:40:05.306" v="753" actId="14100"/>
          <ac:spMkLst>
            <pc:docMk/>
            <pc:sldMk cId="350916013" sldId="895"/>
            <ac:spMk id="13" creationId="{1F752AC0-8449-4E45-810C-27F94BD9E223}"/>
          </ac:spMkLst>
        </pc:spChg>
        <pc:spChg chg="mod">
          <ac:chgData name="Robert Haase" userId="4053ae19d436208f" providerId="LiveId" clId="{237A761D-41AB-406F-8155-35974F4D54B3}" dt="2021-01-30T18:40:11.238" v="755" actId="14100"/>
          <ac:spMkLst>
            <pc:docMk/>
            <pc:sldMk cId="350916013" sldId="895"/>
            <ac:spMk id="15" creationId="{0F3671DC-4365-4FEF-A93E-19AB2E683BDE}"/>
          </ac:spMkLst>
        </pc:spChg>
        <pc:picChg chg="mod">
          <ac:chgData name="Robert Haase" userId="4053ae19d436208f" providerId="LiveId" clId="{237A761D-41AB-406F-8155-35974F4D54B3}" dt="2021-01-30T18:38:32.271" v="732" actId="1076"/>
          <ac:picMkLst>
            <pc:docMk/>
            <pc:sldMk cId="350916013" sldId="895"/>
            <ac:picMk id="14" creationId="{5ED48BFB-D074-4FE8-B65F-CFB95FF82F4C}"/>
          </ac:picMkLst>
        </pc:picChg>
        <pc:picChg chg="mod">
          <ac:chgData name="Robert Haase" userId="4053ae19d436208f" providerId="LiveId" clId="{237A761D-41AB-406F-8155-35974F4D54B3}" dt="2021-01-30T18:38:59.103" v="736" actId="1076"/>
          <ac:picMkLst>
            <pc:docMk/>
            <pc:sldMk cId="350916013" sldId="895"/>
            <ac:picMk id="17" creationId="{0636BAA6-FA31-4D12-933B-AB148DA64D6C}"/>
          </ac:picMkLst>
        </pc:picChg>
        <pc:picChg chg="mod">
          <ac:chgData name="Robert Haase" userId="4053ae19d436208f" providerId="LiveId" clId="{237A761D-41AB-406F-8155-35974F4D54B3}" dt="2021-01-30T18:39:02.827" v="737" actId="14100"/>
          <ac:picMkLst>
            <pc:docMk/>
            <pc:sldMk cId="350916013" sldId="895"/>
            <ac:picMk id="19" creationId="{FB44284C-2412-4557-88F0-CDC20F0534CC}"/>
          </ac:picMkLst>
        </pc:picChg>
      </pc:sldChg>
      <pc:sldChg chg="add del">
        <pc:chgData name="Robert Haase" userId="4053ae19d436208f" providerId="LiveId" clId="{237A761D-41AB-406F-8155-35974F4D54B3}" dt="2021-01-30T18:24:49.453" v="233" actId="2696"/>
        <pc:sldMkLst>
          <pc:docMk/>
          <pc:sldMk cId="2841668435" sldId="895"/>
        </pc:sldMkLst>
      </pc:sldChg>
      <pc:sldChg chg="add del">
        <pc:chgData name="Robert Haase" userId="4053ae19d436208f" providerId="LiveId" clId="{237A761D-41AB-406F-8155-35974F4D54B3}" dt="2021-01-30T18:19:51.733" v="154" actId="2696"/>
        <pc:sldMkLst>
          <pc:docMk/>
          <pc:sldMk cId="2900595863" sldId="895"/>
        </pc:sldMkLst>
      </pc:sldChg>
      <pc:sldChg chg="mod modShow">
        <pc:chgData name="Robert Haase" userId="4053ae19d436208f" providerId="LiveId" clId="{237A761D-41AB-406F-8155-35974F4D54B3}" dt="2021-02-03T17:58:30.848" v="1916" actId="729"/>
        <pc:sldMkLst>
          <pc:docMk/>
          <pc:sldMk cId="2152565768" sldId="914"/>
        </pc:sldMkLst>
      </pc:sldChg>
      <pc:sldChg chg="delSp modSp del mod delAnim">
        <pc:chgData name="Robert Haase" userId="4053ae19d436208f" providerId="LiveId" clId="{237A761D-41AB-406F-8155-35974F4D54B3}" dt="2021-01-30T18:07:00.839" v="83" actId="47"/>
        <pc:sldMkLst>
          <pc:docMk/>
          <pc:sldMk cId="1257042678" sldId="915"/>
        </pc:sldMkLst>
        <pc:spChg chg="mod">
          <ac:chgData name="Robert Haase" userId="4053ae19d436208f" providerId="LiveId" clId="{237A761D-41AB-406F-8155-35974F4D54B3}" dt="2021-01-30T18:06:50.608" v="80" actId="21"/>
          <ac:spMkLst>
            <pc:docMk/>
            <pc:sldMk cId="1257042678" sldId="915"/>
            <ac:spMk id="3" creationId="{E9227C37-E252-4903-AB3A-7A65ACA71291}"/>
          </ac:spMkLst>
        </pc:spChg>
        <pc:picChg chg="del">
          <ac:chgData name="Robert Haase" userId="4053ae19d436208f" providerId="LiveId" clId="{237A761D-41AB-406F-8155-35974F4D54B3}" dt="2021-01-30T18:06:36.965" v="76" actId="21"/>
          <ac:picMkLst>
            <pc:docMk/>
            <pc:sldMk cId="1257042678" sldId="915"/>
            <ac:picMk id="5" creationId="{5A8B562E-43B5-406E-8B7B-01091DC69A2E}"/>
          </ac:picMkLst>
        </pc:picChg>
      </pc:sldChg>
      <pc:sldChg chg="delSp modSp mod delAnim">
        <pc:chgData name="Robert Haase" userId="4053ae19d436208f" providerId="LiveId" clId="{237A761D-41AB-406F-8155-35974F4D54B3}" dt="2021-02-04T09:53:48.428" v="2845" actId="478"/>
        <pc:sldMkLst>
          <pc:docMk/>
          <pc:sldMk cId="2667320703" sldId="925"/>
        </pc:sldMkLst>
        <pc:spChg chg="mod">
          <ac:chgData name="Robert Haase" userId="4053ae19d436208f" providerId="LiveId" clId="{237A761D-41AB-406F-8155-35974F4D54B3}" dt="2021-01-30T18:46:12.290" v="948" actId="20577"/>
          <ac:spMkLst>
            <pc:docMk/>
            <pc:sldMk cId="2667320703" sldId="925"/>
            <ac:spMk id="3" creationId="{825EC979-A381-43E7-8BC9-1EC175853D7F}"/>
          </ac:spMkLst>
        </pc:spChg>
        <pc:spChg chg="del mod">
          <ac:chgData name="Robert Haase" userId="4053ae19d436208f" providerId="LiveId" clId="{237A761D-41AB-406F-8155-35974F4D54B3}" dt="2021-02-04T09:53:48.428" v="2845" actId="478"/>
          <ac:spMkLst>
            <pc:docMk/>
            <pc:sldMk cId="2667320703" sldId="925"/>
            <ac:spMk id="9" creationId="{6687EAA1-001B-44EA-B57E-0449384435CA}"/>
          </ac:spMkLst>
        </pc:spChg>
        <pc:spChg chg="mod">
          <ac:chgData name="Robert Haase" userId="4053ae19d436208f" providerId="LiveId" clId="{237A761D-41AB-406F-8155-35974F4D54B3}" dt="2021-01-30T18:47:03.062" v="961" actId="14100"/>
          <ac:spMkLst>
            <pc:docMk/>
            <pc:sldMk cId="2667320703" sldId="925"/>
            <ac:spMk id="10" creationId="{715D0F11-8B91-4253-AD44-5A036879C770}"/>
          </ac:spMkLst>
        </pc:spChg>
        <pc:spChg chg="mod">
          <ac:chgData name="Robert Haase" userId="4053ae19d436208f" providerId="LiveId" clId="{237A761D-41AB-406F-8155-35974F4D54B3}" dt="2021-01-30T18:46:54.750" v="959" actId="14100"/>
          <ac:spMkLst>
            <pc:docMk/>
            <pc:sldMk cId="2667320703" sldId="925"/>
            <ac:spMk id="11" creationId="{8C899FBA-C7C6-4497-93C8-6EBC2EA262A6}"/>
          </ac:spMkLst>
        </pc:spChg>
        <pc:spChg chg="mod">
          <ac:chgData name="Robert Haase" userId="4053ae19d436208f" providerId="LiveId" clId="{237A761D-41AB-406F-8155-35974F4D54B3}" dt="2021-01-30T18:46:38.398" v="956" actId="14100"/>
          <ac:spMkLst>
            <pc:docMk/>
            <pc:sldMk cId="2667320703" sldId="925"/>
            <ac:spMk id="12" creationId="{8AB9E5F9-D4FD-4855-AE33-362A67C098D7}"/>
          </ac:spMkLst>
        </pc:spChg>
        <pc:spChg chg="mod">
          <ac:chgData name="Robert Haase" userId="4053ae19d436208f" providerId="LiveId" clId="{237A761D-41AB-406F-8155-35974F4D54B3}" dt="2021-01-30T18:46:29.544" v="954" actId="14100"/>
          <ac:spMkLst>
            <pc:docMk/>
            <pc:sldMk cId="2667320703" sldId="925"/>
            <ac:spMk id="13" creationId="{1F752AC0-8449-4E45-810C-27F94BD9E223}"/>
          </ac:spMkLst>
        </pc:spChg>
        <pc:spChg chg="mod">
          <ac:chgData name="Robert Haase" userId="4053ae19d436208f" providerId="LiveId" clId="{237A761D-41AB-406F-8155-35974F4D54B3}" dt="2021-01-30T18:46:19.155" v="950" actId="14100"/>
          <ac:spMkLst>
            <pc:docMk/>
            <pc:sldMk cId="2667320703" sldId="925"/>
            <ac:spMk id="15" creationId="{0F3671DC-4365-4FEF-A93E-19AB2E683BDE}"/>
          </ac:spMkLst>
        </pc:spChg>
        <pc:picChg chg="mod">
          <ac:chgData name="Robert Haase" userId="4053ae19d436208f" providerId="LiveId" clId="{237A761D-41AB-406F-8155-35974F4D54B3}" dt="2021-01-30T18:45:27.534" v="934" actId="14100"/>
          <ac:picMkLst>
            <pc:docMk/>
            <pc:sldMk cId="2667320703" sldId="925"/>
            <ac:picMk id="6" creationId="{2AC53FAA-0177-4FC5-A192-9D6321106083}"/>
          </ac:picMkLst>
        </pc:picChg>
        <pc:picChg chg="mod">
          <ac:chgData name="Robert Haase" userId="4053ae19d436208f" providerId="LiveId" clId="{237A761D-41AB-406F-8155-35974F4D54B3}" dt="2021-01-30T18:45:27.534" v="934" actId="14100"/>
          <ac:picMkLst>
            <pc:docMk/>
            <pc:sldMk cId="2667320703" sldId="925"/>
            <ac:picMk id="8" creationId="{92B59299-5C14-4287-B7C6-18893BD2F68A}"/>
          </ac:picMkLst>
        </pc:picChg>
        <pc:picChg chg="mod">
          <ac:chgData name="Robert Haase" userId="4053ae19d436208f" providerId="LiveId" clId="{237A761D-41AB-406F-8155-35974F4D54B3}" dt="2021-01-30T18:45:35.122" v="936" actId="14100"/>
          <ac:picMkLst>
            <pc:docMk/>
            <pc:sldMk cId="2667320703" sldId="925"/>
            <ac:picMk id="22" creationId="{9374AC61-BB9F-4B3F-BDD8-0C36F3C44055}"/>
          </ac:picMkLst>
        </pc:picChg>
      </pc:sldChg>
      <pc:sldChg chg="mod modShow">
        <pc:chgData name="Robert Haase" userId="4053ae19d436208f" providerId="LiveId" clId="{237A761D-41AB-406F-8155-35974F4D54B3}" dt="2021-02-04T09:58:05.366" v="2923" actId="729"/>
        <pc:sldMkLst>
          <pc:docMk/>
          <pc:sldMk cId="179858451" sldId="929"/>
        </pc:sldMkLst>
      </pc:sldChg>
      <pc:sldChg chg="addSp delSp modSp mod modShow">
        <pc:chgData name="Robert Haase" userId="4053ae19d436208f" providerId="LiveId" clId="{237A761D-41AB-406F-8155-35974F4D54B3}" dt="2021-01-30T18:50:47.866" v="1021" actId="729"/>
        <pc:sldMkLst>
          <pc:docMk/>
          <pc:sldMk cId="2008206933" sldId="975"/>
        </pc:sldMkLst>
        <pc:spChg chg="del mod">
          <ac:chgData name="Robert Haase" userId="4053ae19d436208f" providerId="LiveId" clId="{237A761D-41AB-406F-8155-35974F4D54B3}" dt="2021-01-30T18:07:29.144" v="89" actId="478"/>
          <ac:spMkLst>
            <pc:docMk/>
            <pc:sldMk cId="2008206933" sldId="975"/>
            <ac:spMk id="3" creationId="{D6545E93-91B5-49AA-8641-A0B29B2399F1}"/>
          </ac:spMkLst>
        </pc:spChg>
        <pc:spChg chg="add mod">
          <ac:chgData name="Robert Haase" userId="4053ae19d436208f" providerId="LiveId" clId="{237A761D-41AB-406F-8155-35974F4D54B3}" dt="2021-01-30T18:07:50.880" v="96" actId="113"/>
          <ac:spMkLst>
            <pc:docMk/>
            <pc:sldMk cId="2008206933" sldId="975"/>
            <ac:spMk id="7" creationId="{214537E4-E32C-44E3-BE3F-C05980714D66}"/>
          </ac:spMkLst>
        </pc:spChg>
        <pc:picChg chg="mod">
          <ac:chgData name="Robert Haase" userId="4053ae19d436208f" providerId="LiveId" clId="{237A761D-41AB-406F-8155-35974F4D54B3}" dt="2021-01-30T18:08:00.219" v="97" actId="1076"/>
          <ac:picMkLst>
            <pc:docMk/>
            <pc:sldMk cId="2008206933" sldId="975"/>
            <ac:picMk id="6" creationId="{9005412D-BE05-4A39-BA57-6CB3DE2E1795}"/>
          </ac:picMkLst>
        </pc:picChg>
      </pc:sldChg>
      <pc:sldChg chg="modSp add del mod">
        <pc:chgData name="Robert Haase" userId="4053ae19d436208f" providerId="LiveId" clId="{237A761D-41AB-406F-8155-35974F4D54B3}" dt="2021-01-30T18:18:46.786" v="144"/>
        <pc:sldMkLst>
          <pc:docMk/>
          <pc:sldMk cId="1596328972" sldId="981"/>
        </pc:sldMkLst>
        <pc:spChg chg="mod">
          <ac:chgData name="Robert Haase" userId="4053ae19d436208f" providerId="LiveId" clId="{237A761D-41AB-406F-8155-35974F4D54B3}" dt="2021-01-30T18:18:46.786" v="144"/>
          <ac:spMkLst>
            <pc:docMk/>
            <pc:sldMk cId="1596328972" sldId="981"/>
            <ac:spMk id="2" creationId="{060B06ED-B6ED-4348-B6FC-9D8F6AFC3BCD}"/>
          </ac:spMkLst>
        </pc:spChg>
      </pc:sldChg>
      <pc:sldChg chg="delSp modSp mod">
        <pc:chgData name="Robert Haase" userId="4053ae19d436208f" providerId="LiveId" clId="{237A761D-41AB-406F-8155-35974F4D54B3}" dt="2021-02-03T18:30:54.792" v="2244" actId="1076"/>
        <pc:sldMkLst>
          <pc:docMk/>
          <pc:sldMk cId="719037605" sldId="984"/>
        </pc:sldMkLst>
        <pc:spChg chg="mod">
          <ac:chgData name="Robert Haase" userId="4053ae19d436208f" providerId="LiveId" clId="{237A761D-41AB-406F-8155-35974F4D54B3}" dt="2021-02-03T18:30:54.792" v="2244" actId="1076"/>
          <ac:spMkLst>
            <pc:docMk/>
            <pc:sldMk cId="719037605" sldId="984"/>
            <ac:spMk id="16" creationId="{7E4022D8-863C-4DEF-8CE9-BAABBC6FA7B7}"/>
          </ac:spMkLst>
        </pc:spChg>
        <pc:spChg chg="del">
          <ac:chgData name="Robert Haase" userId="4053ae19d436208f" providerId="LiveId" clId="{237A761D-41AB-406F-8155-35974F4D54B3}" dt="2021-02-03T18:30:46.688" v="2241" actId="478"/>
          <ac:spMkLst>
            <pc:docMk/>
            <pc:sldMk cId="719037605" sldId="984"/>
            <ac:spMk id="17" creationId="{E16C7C26-557C-456A-AB84-22A9DD95E2B1}"/>
          </ac:spMkLst>
        </pc:spChg>
      </pc:sldChg>
      <pc:sldChg chg="mod ord modShow">
        <pc:chgData name="Robert Haase" userId="4053ae19d436208f" providerId="LiveId" clId="{237A761D-41AB-406F-8155-35974F4D54B3}" dt="2021-02-03T18:27:48.873" v="2180" actId="729"/>
        <pc:sldMkLst>
          <pc:docMk/>
          <pc:sldMk cId="924081899" sldId="986"/>
        </pc:sldMkLst>
      </pc:sldChg>
      <pc:sldChg chg="del">
        <pc:chgData name="Robert Haase" userId="4053ae19d436208f" providerId="LiveId" clId="{237A761D-41AB-406F-8155-35974F4D54B3}" dt="2021-01-30T18:10:21.644" v="102" actId="2696"/>
        <pc:sldMkLst>
          <pc:docMk/>
          <pc:sldMk cId="2174193785" sldId="987"/>
        </pc:sldMkLst>
      </pc:sldChg>
      <pc:sldChg chg="add">
        <pc:chgData name="Robert Haase" userId="4053ae19d436208f" providerId="LiveId" clId="{237A761D-41AB-406F-8155-35974F4D54B3}" dt="2021-01-30T18:10:26.831" v="103"/>
        <pc:sldMkLst>
          <pc:docMk/>
          <pc:sldMk cId="3137859668" sldId="987"/>
        </pc:sldMkLst>
      </pc:sldChg>
      <pc:sldChg chg="del mod modShow">
        <pc:chgData name="Robert Haase" userId="4053ae19d436208f" providerId="LiveId" clId="{237A761D-41AB-406F-8155-35974F4D54B3}" dt="2021-01-30T18:47:37.538" v="966" actId="2696"/>
        <pc:sldMkLst>
          <pc:docMk/>
          <pc:sldMk cId="605000712" sldId="989"/>
        </pc:sldMkLst>
      </pc:sldChg>
      <pc:sldChg chg="addSp delSp modSp add mod modAnim modShow">
        <pc:chgData name="Robert Haase" userId="4053ae19d436208f" providerId="LiveId" clId="{237A761D-41AB-406F-8155-35974F4D54B3}" dt="2021-02-04T09:47:13.276" v="2843"/>
        <pc:sldMkLst>
          <pc:docMk/>
          <pc:sldMk cId="1094122399" sldId="989"/>
        </pc:sldMkLst>
        <pc:picChg chg="add mod">
          <ac:chgData name="Robert Haase" userId="4053ae19d436208f" providerId="LiveId" clId="{237A761D-41AB-406F-8155-35974F4D54B3}" dt="2021-02-04T09:46:57.284" v="2842"/>
          <ac:picMkLst>
            <pc:docMk/>
            <pc:sldMk cId="1094122399" sldId="989"/>
            <ac:picMk id="14" creationId="{C3D31D42-3A1D-41F1-B602-B9A52BE5AF79}"/>
          </ac:picMkLst>
        </pc:picChg>
        <pc:picChg chg="del">
          <ac:chgData name="Robert Haase" userId="4053ae19d436208f" providerId="LiveId" clId="{237A761D-41AB-406F-8155-35974F4D54B3}" dt="2021-02-04T09:46:56.900" v="2841" actId="478"/>
          <ac:picMkLst>
            <pc:docMk/>
            <pc:sldMk cId="1094122399" sldId="989"/>
            <ac:picMk id="2052" creationId="{A3BE45FC-7255-4F56-BB60-30ADFEA3F571}"/>
          </ac:picMkLst>
        </pc:picChg>
      </pc:sldChg>
      <pc:sldChg chg="mod modShow">
        <pc:chgData name="Robert Haase" userId="4053ae19d436208f" providerId="LiveId" clId="{237A761D-41AB-406F-8155-35974F4D54B3}" dt="2021-02-04T09:57:54.667" v="2921" actId="729"/>
        <pc:sldMkLst>
          <pc:docMk/>
          <pc:sldMk cId="2798196137" sldId="991"/>
        </pc:sldMkLst>
      </pc:sldChg>
      <pc:sldChg chg="mod modShow">
        <pc:chgData name="Robert Haase" userId="4053ae19d436208f" providerId="LiveId" clId="{237A761D-41AB-406F-8155-35974F4D54B3}" dt="2021-02-04T09:57:54.667" v="2921" actId="729"/>
        <pc:sldMkLst>
          <pc:docMk/>
          <pc:sldMk cId="1664151209" sldId="992"/>
        </pc:sldMkLst>
      </pc:sldChg>
      <pc:sldChg chg="mod modShow">
        <pc:chgData name="Robert Haase" userId="4053ae19d436208f" providerId="LiveId" clId="{237A761D-41AB-406F-8155-35974F4D54B3}" dt="2021-02-04T09:57:54.667" v="2921" actId="729"/>
        <pc:sldMkLst>
          <pc:docMk/>
          <pc:sldMk cId="672026657" sldId="993"/>
        </pc:sldMkLst>
      </pc:sldChg>
      <pc:sldChg chg="addSp modSp mod modAnim">
        <pc:chgData name="Robert Haase" userId="4053ae19d436208f" providerId="LiveId" clId="{237A761D-41AB-406F-8155-35974F4D54B3}" dt="2021-02-03T17:56:54.520" v="1914" actId="20577"/>
        <pc:sldMkLst>
          <pc:docMk/>
          <pc:sldMk cId="961056266" sldId="995"/>
        </pc:sldMkLst>
        <pc:spChg chg="mod">
          <ac:chgData name="Robert Haase" userId="4053ae19d436208f" providerId="LiveId" clId="{237A761D-41AB-406F-8155-35974F4D54B3}" dt="2021-02-03T17:56:54.520" v="1914" actId="20577"/>
          <ac:spMkLst>
            <pc:docMk/>
            <pc:sldMk cId="961056266" sldId="995"/>
            <ac:spMk id="3" creationId="{67AAFE8B-1325-45A6-B3EA-25059F90A99D}"/>
          </ac:spMkLst>
        </pc:spChg>
        <pc:spChg chg="mod">
          <ac:chgData name="Robert Haase" userId="4053ae19d436208f" providerId="LiveId" clId="{237A761D-41AB-406F-8155-35974F4D54B3}" dt="2021-01-30T18:06:56.671" v="82" actId="14100"/>
          <ac:spMkLst>
            <pc:docMk/>
            <pc:sldMk cId="961056266" sldId="995"/>
            <ac:spMk id="4" creationId="{0C33904A-58DA-4DF6-AC1D-4FAD7097EE13}"/>
          </ac:spMkLst>
        </pc:spChg>
        <pc:spChg chg="add mod">
          <ac:chgData name="Robert Haase" userId="4053ae19d436208f" providerId="LiveId" clId="{237A761D-41AB-406F-8155-35974F4D54B3}" dt="2021-01-30T18:07:17.839" v="86" actId="113"/>
          <ac:spMkLst>
            <pc:docMk/>
            <pc:sldMk cId="961056266" sldId="995"/>
            <ac:spMk id="7" creationId="{9FD65E59-74B1-455A-AE09-7EECF2F4C596}"/>
          </ac:spMkLst>
        </pc:spChg>
        <pc:picChg chg="add mod">
          <ac:chgData name="Robert Haase" userId="4053ae19d436208f" providerId="LiveId" clId="{237A761D-41AB-406F-8155-35974F4D54B3}" dt="2021-01-30T18:06:45.572" v="79" actId="14100"/>
          <ac:picMkLst>
            <pc:docMk/>
            <pc:sldMk cId="961056266" sldId="995"/>
            <ac:picMk id="5" creationId="{CFE027F0-5F00-468A-A08C-6BEBB9E4458E}"/>
          </ac:picMkLst>
        </pc:picChg>
      </pc:sldChg>
      <pc:sldChg chg="addSp delSp modSp mod">
        <pc:chgData name="Robert Haase" userId="4053ae19d436208f" providerId="LiveId" clId="{237A761D-41AB-406F-8155-35974F4D54B3}" dt="2021-02-03T18:28:56.115" v="2239"/>
        <pc:sldMkLst>
          <pc:docMk/>
          <pc:sldMk cId="2447635091" sldId="1002"/>
        </pc:sldMkLst>
        <pc:spChg chg="add mod">
          <ac:chgData name="Robert Haase" userId="4053ae19d436208f" providerId="LiveId" clId="{237A761D-41AB-406F-8155-35974F4D54B3}" dt="2021-02-03T18:28:56.115" v="2239"/>
          <ac:spMkLst>
            <pc:docMk/>
            <pc:sldMk cId="2447635091" sldId="1002"/>
            <ac:spMk id="15" creationId="{A6DC55F7-A747-4B9C-9117-A4D78AC6756E}"/>
          </ac:spMkLst>
        </pc:spChg>
        <pc:spChg chg="del">
          <ac:chgData name="Robert Haase" userId="4053ae19d436208f" providerId="LiveId" clId="{237A761D-41AB-406F-8155-35974F4D54B3}" dt="2021-02-03T18:28:55.803" v="2238" actId="478"/>
          <ac:spMkLst>
            <pc:docMk/>
            <pc:sldMk cId="2447635091" sldId="1002"/>
            <ac:spMk id="17" creationId="{6E29F2EB-CDA3-40D6-9152-9A4815AAF4D3}"/>
          </ac:spMkLst>
        </pc:spChg>
      </pc:sldChg>
      <pc:sldChg chg="add">
        <pc:chgData name="Robert Haase" userId="4053ae19d436208f" providerId="LiveId" clId="{237A761D-41AB-406F-8155-35974F4D54B3}" dt="2021-01-30T18:48:32.627" v="969"/>
        <pc:sldMkLst>
          <pc:docMk/>
          <pc:sldMk cId="1854824197" sldId="1003"/>
        </pc:sldMkLst>
      </pc:sldChg>
      <pc:sldChg chg="del">
        <pc:chgData name="Robert Haase" userId="4053ae19d436208f" providerId="LiveId" clId="{237A761D-41AB-406F-8155-35974F4D54B3}" dt="2021-01-30T18:48:00.520" v="968" actId="2696"/>
        <pc:sldMkLst>
          <pc:docMk/>
          <pc:sldMk cId="3789478660" sldId="1003"/>
        </pc:sldMkLst>
      </pc:sldChg>
      <pc:sldChg chg="add del">
        <pc:chgData name="Robert Haase" userId="4053ae19d436208f" providerId="LiveId" clId="{237A761D-41AB-406F-8155-35974F4D54B3}" dt="2021-01-30T18:08:48.848" v="98" actId="47"/>
        <pc:sldMkLst>
          <pc:docMk/>
          <pc:sldMk cId="271868760" sldId="1004"/>
        </pc:sldMkLst>
      </pc:sldChg>
      <pc:sldChg chg="addSp delSp del mod addAnim delAnim">
        <pc:chgData name="Robert Haase" userId="4053ae19d436208f" providerId="LiveId" clId="{237A761D-41AB-406F-8155-35974F4D54B3}" dt="2021-01-30T18:02:28.208" v="6" actId="2696"/>
        <pc:sldMkLst>
          <pc:docMk/>
          <pc:sldMk cId="3596954623" sldId="1004"/>
        </pc:sldMkLst>
        <pc:picChg chg="add del">
          <ac:chgData name="Robert Haase" userId="4053ae19d436208f" providerId="LiveId" clId="{237A761D-41AB-406F-8155-35974F4D54B3}" dt="2021-01-30T18:02:13.085" v="1" actId="478"/>
          <ac:picMkLst>
            <pc:docMk/>
            <pc:sldMk cId="3596954623" sldId="1004"/>
            <ac:picMk id="5" creationId="{5B600CA9-28B2-4AEB-85CA-BF5B3E68032A}"/>
          </ac:picMkLst>
        </pc:picChg>
      </pc:sldChg>
      <pc:sldChg chg="del">
        <pc:chgData name="Robert Haase" userId="4053ae19d436208f" providerId="LiveId" clId="{237A761D-41AB-406F-8155-35974F4D54B3}" dt="2021-01-30T18:48:00.520" v="968" actId="2696"/>
        <pc:sldMkLst>
          <pc:docMk/>
          <pc:sldMk cId="2163878162" sldId="1005"/>
        </pc:sldMkLst>
      </pc:sldChg>
      <pc:sldChg chg="add">
        <pc:chgData name="Robert Haase" userId="4053ae19d436208f" providerId="LiveId" clId="{237A761D-41AB-406F-8155-35974F4D54B3}" dt="2021-01-30T18:48:32.627" v="969"/>
        <pc:sldMkLst>
          <pc:docMk/>
          <pc:sldMk cId="3744430052" sldId="1005"/>
        </pc:sldMkLst>
      </pc:sldChg>
      <pc:sldChg chg="del">
        <pc:chgData name="Robert Haase" userId="4053ae19d436208f" providerId="LiveId" clId="{237A761D-41AB-406F-8155-35974F4D54B3}" dt="2021-01-30T18:48:00.520" v="968" actId="2696"/>
        <pc:sldMkLst>
          <pc:docMk/>
          <pc:sldMk cId="2340968814" sldId="1006"/>
        </pc:sldMkLst>
      </pc:sldChg>
      <pc:sldChg chg="modSp add mod">
        <pc:chgData name="Robert Haase" userId="4053ae19d436208f" providerId="LiveId" clId="{237A761D-41AB-406F-8155-35974F4D54B3}" dt="2021-02-04T09:55:32.707" v="2855" actId="20577"/>
        <pc:sldMkLst>
          <pc:docMk/>
          <pc:sldMk cId="2617071316" sldId="1006"/>
        </pc:sldMkLst>
        <pc:spChg chg="mod">
          <ac:chgData name="Robert Haase" userId="4053ae19d436208f" providerId="LiveId" clId="{237A761D-41AB-406F-8155-35974F4D54B3}" dt="2021-02-04T09:55:32.707" v="2855" actId="20577"/>
          <ac:spMkLst>
            <pc:docMk/>
            <pc:sldMk cId="2617071316" sldId="1006"/>
            <ac:spMk id="5" creationId="{2FB0EEB2-4783-416C-8A8F-744CFF8E8B1C}"/>
          </ac:spMkLst>
        </pc:spChg>
      </pc:sldChg>
      <pc:sldChg chg="mod modShow">
        <pc:chgData name="Robert Haase" userId="4053ae19d436208f" providerId="LiveId" clId="{237A761D-41AB-406F-8155-35974F4D54B3}" dt="2021-02-04T09:57:56.928" v="2922" actId="729"/>
        <pc:sldMkLst>
          <pc:docMk/>
          <pc:sldMk cId="2318990776" sldId="1007"/>
        </pc:sldMkLst>
      </pc:sldChg>
      <pc:sldChg chg="del">
        <pc:chgData name="Robert Haase" userId="4053ae19d436208f" providerId="LiveId" clId="{237A761D-41AB-406F-8155-35974F4D54B3}" dt="2021-02-04T09:58:48.126" v="2939" actId="47"/>
        <pc:sldMkLst>
          <pc:docMk/>
          <pc:sldMk cId="2190611592" sldId="1008"/>
        </pc:sldMkLst>
      </pc:sldChg>
      <pc:sldChg chg="add del">
        <pc:chgData name="Robert Haase" userId="4053ae19d436208f" providerId="LiveId" clId="{237A761D-41AB-406F-8155-35974F4D54B3}" dt="2021-01-30T18:23:28.797" v="217" actId="2696"/>
        <pc:sldMkLst>
          <pc:docMk/>
          <pc:sldMk cId="855909262" sldId="1009"/>
        </pc:sldMkLst>
      </pc:sldChg>
      <pc:sldChg chg="add mod modShow">
        <pc:chgData name="Robert Haase" userId="4053ae19d436208f" providerId="LiveId" clId="{237A761D-41AB-406F-8155-35974F4D54B3}" dt="2021-02-04T09:46:28.728" v="2839" actId="729"/>
        <pc:sldMkLst>
          <pc:docMk/>
          <pc:sldMk cId="1653690015" sldId="1009"/>
        </pc:sldMkLst>
      </pc:sldChg>
      <pc:sldChg chg="add del">
        <pc:chgData name="Robert Haase" userId="4053ae19d436208f" providerId="LiveId" clId="{237A761D-41AB-406F-8155-35974F4D54B3}" dt="2021-01-30T18:20:26.608" v="158" actId="2696"/>
        <pc:sldMkLst>
          <pc:docMk/>
          <pc:sldMk cId="1710721394" sldId="1009"/>
        </pc:sldMkLst>
      </pc:sldChg>
      <pc:sldChg chg="del">
        <pc:chgData name="Robert Haase" userId="4053ae19d436208f" providerId="LiveId" clId="{237A761D-41AB-406F-8155-35974F4D54B3}" dt="2021-01-30T18:20:16.268" v="156" actId="2696"/>
        <pc:sldMkLst>
          <pc:docMk/>
          <pc:sldMk cId="1816773327" sldId="1009"/>
        </pc:sldMkLst>
      </pc:sldChg>
      <pc:sldChg chg="del">
        <pc:chgData name="Robert Haase" userId="4053ae19d436208f" providerId="LiveId" clId="{237A761D-41AB-406F-8155-35974F4D54B3}" dt="2021-01-30T18:23:28.797" v="217" actId="2696"/>
        <pc:sldMkLst>
          <pc:docMk/>
          <pc:sldMk cId="443820906" sldId="1010"/>
        </pc:sldMkLst>
      </pc:sldChg>
      <pc:sldChg chg="add">
        <pc:chgData name="Robert Haase" userId="4053ae19d436208f" providerId="LiveId" clId="{237A761D-41AB-406F-8155-35974F4D54B3}" dt="2021-01-30T18:23:32.708" v="218"/>
        <pc:sldMkLst>
          <pc:docMk/>
          <pc:sldMk cId="1347243353" sldId="1010"/>
        </pc:sldMkLst>
      </pc:sldChg>
      <pc:sldChg chg="del">
        <pc:chgData name="Robert Haase" userId="4053ae19d436208f" providerId="LiveId" clId="{237A761D-41AB-406F-8155-35974F4D54B3}" dt="2021-01-30T18:23:28.797" v="217" actId="2696"/>
        <pc:sldMkLst>
          <pc:docMk/>
          <pc:sldMk cId="4150361760" sldId="1011"/>
        </pc:sldMkLst>
      </pc:sldChg>
      <pc:sldChg chg="add ord">
        <pc:chgData name="Robert Haase" userId="4053ae19d436208f" providerId="LiveId" clId="{237A761D-41AB-406F-8155-35974F4D54B3}" dt="2021-01-30T18:29:55.745" v="266"/>
        <pc:sldMkLst>
          <pc:docMk/>
          <pc:sldMk cId="4272949059" sldId="1011"/>
        </pc:sldMkLst>
      </pc:sldChg>
      <pc:sldChg chg="modSp mod">
        <pc:chgData name="Robert Haase" userId="4053ae19d436208f" providerId="LiveId" clId="{237A761D-41AB-406F-8155-35974F4D54B3}" dt="2021-02-03T18:54:31.395" v="2662" actId="20577"/>
        <pc:sldMkLst>
          <pc:docMk/>
          <pc:sldMk cId="2042721545" sldId="1013"/>
        </pc:sldMkLst>
        <pc:spChg chg="mod">
          <ac:chgData name="Robert Haase" userId="4053ae19d436208f" providerId="LiveId" clId="{237A761D-41AB-406F-8155-35974F4D54B3}" dt="2021-02-03T18:54:31.395" v="2662" actId="20577"/>
          <ac:spMkLst>
            <pc:docMk/>
            <pc:sldMk cId="2042721545" sldId="1013"/>
            <ac:spMk id="9" creationId="{80D6DF36-BF20-46FC-B1D2-73EC1F7F1F8C}"/>
          </ac:spMkLst>
        </pc:spChg>
      </pc:sldChg>
      <pc:sldChg chg="del">
        <pc:chgData name="Robert Haase" userId="4053ae19d436208f" providerId="LiveId" clId="{237A761D-41AB-406F-8155-35974F4D54B3}" dt="2021-01-30T18:47:19.766" v="964" actId="47"/>
        <pc:sldMkLst>
          <pc:docMk/>
          <pc:sldMk cId="1278150416" sldId="1015"/>
        </pc:sldMkLst>
      </pc:sldChg>
      <pc:sldChg chg="modSp mod">
        <pc:chgData name="Robert Haase" userId="4053ae19d436208f" providerId="LiveId" clId="{237A761D-41AB-406F-8155-35974F4D54B3}" dt="2021-02-04T10:15:36.974" v="3361" actId="1035"/>
        <pc:sldMkLst>
          <pc:docMk/>
          <pc:sldMk cId="312419187" sldId="1016"/>
        </pc:sldMkLst>
        <pc:spChg chg="mod">
          <ac:chgData name="Robert Haase" userId="4053ae19d436208f" providerId="LiveId" clId="{237A761D-41AB-406F-8155-35974F4D54B3}" dt="2021-02-04T10:15:21.138" v="3340" actId="1038"/>
          <ac:spMkLst>
            <pc:docMk/>
            <pc:sldMk cId="312419187" sldId="1016"/>
            <ac:spMk id="2" creationId="{32DF1A30-7AF2-4234-AD9F-9194C55CDD18}"/>
          </ac:spMkLst>
        </pc:spChg>
        <pc:spChg chg="mod">
          <ac:chgData name="Robert Haase" userId="4053ae19d436208f" providerId="LiveId" clId="{237A761D-41AB-406F-8155-35974F4D54B3}" dt="2021-02-04T10:14:56.657" v="3299" actId="1038"/>
          <ac:spMkLst>
            <pc:docMk/>
            <pc:sldMk cId="312419187" sldId="1016"/>
            <ac:spMk id="9" creationId="{7017DF01-715A-477D-BC4F-D107D83ED5B3}"/>
          </ac:spMkLst>
        </pc:spChg>
        <pc:spChg chg="mod">
          <ac:chgData name="Robert Haase" userId="4053ae19d436208f" providerId="LiveId" clId="{237A761D-41AB-406F-8155-35974F4D54B3}" dt="2021-02-04T10:15:36.974" v="3361" actId="1035"/>
          <ac:spMkLst>
            <pc:docMk/>
            <pc:sldMk cId="312419187" sldId="1016"/>
            <ac:spMk id="11" creationId="{8235F269-7351-4C4B-929D-2D34144ABB18}"/>
          </ac:spMkLst>
        </pc:spChg>
        <pc:spChg chg="mod">
          <ac:chgData name="Robert Haase" userId="4053ae19d436208f" providerId="LiveId" clId="{237A761D-41AB-406F-8155-35974F4D54B3}" dt="2021-02-04T10:14:56.657" v="3299" actId="1038"/>
          <ac:spMkLst>
            <pc:docMk/>
            <pc:sldMk cId="312419187" sldId="1016"/>
            <ac:spMk id="12" creationId="{AF2382EE-7FAB-405C-A1E0-50F54C393B9D}"/>
          </ac:spMkLst>
        </pc:spChg>
        <pc:spChg chg="mod">
          <ac:chgData name="Robert Haase" userId="4053ae19d436208f" providerId="LiveId" clId="{237A761D-41AB-406F-8155-35974F4D54B3}" dt="2021-02-04T10:14:56.657" v="3299" actId="1038"/>
          <ac:spMkLst>
            <pc:docMk/>
            <pc:sldMk cId="312419187" sldId="1016"/>
            <ac:spMk id="13" creationId="{7F9218BE-3894-4C21-96B6-ABC49C9BF8A3}"/>
          </ac:spMkLst>
        </pc:spChg>
        <pc:spChg chg="mod">
          <ac:chgData name="Robert Haase" userId="4053ae19d436208f" providerId="LiveId" clId="{237A761D-41AB-406F-8155-35974F4D54B3}" dt="2021-02-04T10:15:13.101" v="3334" actId="14100"/>
          <ac:spMkLst>
            <pc:docMk/>
            <pc:sldMk cId="312419187" sldId="1016"/>
            <ac:spMk id="15" creationId="{A74084DC-2557-45B3-A5FC-2D31C67FE670}"/>
          </ac:spMkLst>
        </pc:spChg>
        <pc:grpChg chg="mod">
          <ac:chgData name="Robert Haase" userId="4053ae19d436208f" providerId="LiveId" clId="{237A761D-41AB-406F-8155-35974F4D54B3}" dt="2021-02-04T10:14:56.657" v="3299" actId="1038"/>
          <ac:grpSpMkLst>
            <pc:docMk/>
            <pc:sldMk cId="312419187" sldId="1016"/>
            <ac:grpSpMk id="5" creationId="{0FD81892-BD5D-49EF-8691-C5638AFC0464}"/>
          </ac:grpSpMkLst>
        </pc:grpChg>
        <pc:picChg chg="mod">
          <ac:chgData name="Robert Haase" userId="4053ae19d436208f" providerId="LiveId" clId="{237A761D-41AB-406F-8155-35974F4D54B3}" dt="2021-02-04T10:15:27.788" v="3343" actId="14100"/>
          <ac:picMkLst>
            <pc:docMk/>
            <pc:sldMk cId="312419187" sldId="1016"/>
            <ac:picMk id="10" creationId="{20C8E863-6C85-4B94-AAE8-23BCEDBF52D5}"/>
          </ac:picMkLst>
        </pc:picChg>
      </pc:sldChg>
      <pc:sldChg chg="add">
        <pc:chgData name="Robert Haase" userId="4053ae19d436208f" providerId="LiveId" clId="{237A761D-41AB-406F-8155-35974F4D54B3}" dt="2021-01-30T18:48:32.627" v="969"/>
        <pc:sldMkLst>
          <pc:docMk/>
          <pc:sldMk cId="1422453288" sldId="1017"/>
        </pc:sldMkLst>
      </pc:sldChg>
      <pc:sldChg chg="add del">
        <pc:chgData name="Robert Haase" userId="4053ae19d436208f" providerId="LiveId" clId="{237A761D-41AB-406F-8155-35974F4D54B3}" dt="2021-01-30T18:48:00.520" v="968" actId="2696"/>
        <pc:sldMkLst>
          <pc:docMk/>
          <pc:sldMk cId="1424378452" sldId="1017"/>
        </pc:sldMkLst>
      </pc:sldChg>
      <pc:sldChg chg="addSp modSp new del mod ord modAnim">
        <pc:chgData name="Robert Haase" userId="4053ae19d436208f" providerId="LiveId" clId="{237A761D-41AB-406F-8155-35974F4D54B3}" dt="2021-01-30T18:04:25.761" v="74" actId="2696"/>
        <pc:sldMkLst>
          <pc:docMk/>
          <pc:sldMk cId="3097643257" sldId="1017"/>
        </pc:sldMkLst>
        <pc:spChg chg="mod">
          <ac:chgData name="Robert Haase" userId="4053ae19d436208f" providerId="LiveId" clId="{237A761D-41AB-406F-8155-35974F4D54B3}" dt="2021-01-30T18:04:22.359" v="73" actId="20577"/>
          <ac:spMkLst>
            <pc:docMk/>
            <pc:sldMk cId="3097643257" sldId="1017"/>
            <ac:spMk id="3" creationId="{C16C9F58-28EE-4FF2-BF8B-58849D2C2D68}"/>
          </ac:spMkLst>
        </pc:spChg>
        <pc:spChg chg="mod">
          <ac:chgData name="Robert Haase" userId="4053ae19d436208f" providerId="LiveId" clId="{237A761D-41AB-406F-8155-35974F4D54B3}" dt="2021-01-30T18:02:25.972" v="5" actId="14100"/>
          <ac:spMkLst>
            <pc:docMk/>
            <pc:sldMk cId="3097643257" sldId="1017"/>
            <ac:spMk id="4" creationId="{C39685EE-6DEC-45BD-91E1-69C7B4CA3A26}"/>
          </ac:spMkLst>
        </pc:spChg>
        <pc:spChg chg="add mod">
          <ac:chgData name="Robert Haase" userId="4053ae19d436208f" providerId="LiveId" clId="{237A761D-41AB-406F-8155-35974F4D54B3}" dt="2021-01-30T18:03:36.345" v="16" actId="113"/>
          <ac:spMkLst>
            <pc:docMk/>
            <pc:sldMk cId="3097643257" sldId="1017"/>
            <ac:spMk id="7" creationId="{1F906918-0C3F-4E75-8F67-12B0B2E5D0EB}"/>
          </ac:spMkLst>
        </pc:spChg>
        <pc:picChg chg="add mod">
          <ac:chgData name="Robert Haase" userId="4053ae19d436208f" providerId="LiveId" clId="{237A761D-41AB-406F-8155-35974F4D54B3}" dt="2021-01-30T18:03:10.029" v="13" actId="14100"/>
          <ac:picMkLst>
            <pc:docMk/>
            <pc:sldMk cId="3097643257" sldId="1017"/>
            <ac:picMk id="5" creationId="{6678F990-9ECA-4A54-BCB7-7D366975F51D}"/>
          </ac:picMkLst>
        </pc:picChg>
      </pc:sldChg>
      <pc:sldChg chg="add">
        <pc:chgData name="Robert Haase" userId="4053ae19d436208f" providerId="LiveId" clId="{237A761D-41AB-406F-8155-35974F4D54B3}" dt="2021-02-03T18:28:05.027" v="2181"/>
        <pc:sldMkLst>
          <pc:docMk/>
          <pc:sldMk cId="477483587" sldId="1018"/>
        </pc:sldMkLst>
      </pc:sldChg>
      <pc:sldChg chg="new del">
        <pc:chgData name="Robert Haase" userId="4053ae19d436208f" providerId="LiveId" clId="{237A761D-41AB-406F-8155-35974F4D54B3}" dt="2021-01-30T18:10:21.644" v="102" actId="2696"/>
        <pc:sldMkLst>
          <pc:docMk/>
          <pc:sldMk cId="1908889789" sldId="1018"/>
        </pc:sldMkLst>
      </pc:sldChg>
      <pc:sldChg chg="addSp delSp modSp add del mod ord modAnim">
        <pc:chgData name="Robert Haase" userId="4053ae19d436208f" providerId="LiveId" clId="{237A761D-41AB-406F-8155-35974F4D54B3}" dt="2021-02-03T18:27:42.777" v="2179" actId="2696"/>
        <pc:sldMkLst>
          <pc:docMk/>
          <pc:sldMk cId="3059702627" sldId="1018"/>
        </pc:sldMkLst>
        <pc:spChg chg="mod">
          <ac:chgData name="Robert Haase" userId="4053ae19d436208f" providerId="LiveId" clId="{237A761D-41AB-406F-8155-35974F4D54B3}" dt="2021-01-30T18:11:17.075" v="115"/>
          <ac:spMkLst>
            <pc:docMk/>
            <pc:sldMk cId="3059702627" sldId="1018"/>
            <ac:spMk id="3" creationId="{F4BC24FF-0AF2-45C8-AF45-85AA6E6F33DE}"/>
          </ac:spMkLst>
        </pc:spChg>
        <pc:spChg chg="mod">
          <ac:chgData name="Robert Haase" userId="4053ae19d436208f" providerId="LiveId" clId="{237A761D-41AB-406F-8155-35974F4D54B3}" dt="2021-02-03T18:26:33.779" v="2172" actId="14100"/>
          <ac:spMkLst>
            <pc:docMk/>
            <pc:sldMk cId="3059702627" sldId="1018"/>
            <ac:spMk id="4" creationId="{282D92F4-278E-4419-A9D1-A7BF8002C602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5" creationId="{C7A574FD-250F-4BF4-B4EB-16BC64FC0ACD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6" creationId="{8097EC8C-B082-411B-AF51-A9732EF0E344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0" creationId="{362DF07F-2708-48D5-A698-93AB996239C7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1" creationId="{A84E7BD2-DFE5-463C-A32C-DB4C8947C272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2" creationId="{2764657F-E472-4461-8D56-A8957289D3C9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3" creationId="{54C2211A-7D34-4617-AB1D-61DAC0E5E24A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4" creationId="{683A400E-43F9-42B4-A864-8E6B72652AE5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5" creationId="{DCAC6470-0B1A-47E7-80E4-74D51695D547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6" creationId="{882FDC32-A71C-451F-B373-8DC3E245A1C7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7" creationId="{A3063541-1366-4106-B1B7-C986C3927065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8" creationId="{9BBB7FFD-2613-4F81-9361-0E3F685BAC3D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19" creationId="{ABC78545-D8BD-45AF-9E82-74774DF0204A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0" creationId="{6E9FE155-1818-451B-98CD-3B2DFD005AA5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1" creationId="{2EE73BBC-3BF0-482A-AB52-B3887B68C95E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2" creationId="{F8290FC0-B38E-47E9-A082-683693DE8548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3" creationId="{60D1BD6B-8042-4BD8-9369-35A55171A81E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4" creationId="{C57F3777-3E21-46CB-A8FF-EE2356A73654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5" creationId="{B455BC85-A5BB-4C67-8653-0AB0FC7F65EF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6" creationId="{BDA8BE0E-EB8C-4591-B86F-ECBF3E3B8D46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7" creationId="{04FB993E-2B17-453C-815F-4AC1D9D5DF05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8" creationId="{927B4891-5A35-4B1E-A94A-94A94F4FDBE6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29" creationId="{053604A1-638E-4396-AC1E-894E8D483CDE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0" creationId="{FAD30923-C570-45FD-8D8C-BB6EFDC12C39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1" creationId="{572697E3-A6FA-4741-8E76-8A3F2C22DB22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2" creationId="{1AC71563-0CA5-46AF-98A4-8A9D57C953A0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3" creationId="{2408D06B-202D-4EF9-868B-79A88AFA9215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4" creationId="{01FE8045-47AA-4629-89F5-2EE4E1D30394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5" creationId="{4437DBCB-64E8-457B-AF64-20EE9D16256D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6" creationId="{12DB0B5F-B8BA-4EA4-8776-595F7110A473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7" creationId="{2DFD2284-059D-4CBB-A985-3C7266A50CC6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8" creationId="{9726C07F-2041-4DE4-8EC5-90FD1752F5C6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39" creationId="{89EA8CDC-843B-4FBA-9F7D-C369BB676B06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40" creationId="{6F485D27-C407-40FB-9EA4-E637A7B90FB7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41" creationId="{616DC3E6-FF5D-4FF1-8063-FE533A85CF82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42" creationId="{7AF8B5B9-1BBA-4859-AF3E-F5499DC43008}"/>
          </ac:spMkLst>
        </pc:spChg>
        <pc:spChg chg="add del mod">
          <ac:chgData name="Robert Haase" userId="4053ae19d436208f" providerId="LiveId" clId="{237A761D-41AB-406F-8155-35974F4D54B3}" dt="2021-01-30T18:10:44.089" v="107"/>
          <ac:spMkLst>
            <pc:docMk/>
            <pc:sldMk cId="3059702627" sldId="1018"/>
            <ac:spMk id="48" creationId="{415F4591-3484-470D-8544-2487D82CEE94}"/>
          </ac:spMkLst>
        </pc:spChg>
        <pc:spChg chg="add mod topLvl">
          <ac:chgData name="Robert Haase" userId="4053ae19d436208f" providerId="LiveId" clId="{237A761D-41AB-406F-8155-35974F4D54B3}" dt="2021-02-03T17:55:02.007" v="1889" actId="207"/>
          <ac:spMkLst>
            <pc:docMk/>
            <pc:sldMk cId="3059702627" sldId="1018"/>
            <ac:spMk id="49" creationId="{674DC0CE-6E2C-4EFA-B055-136CAF422113}"/>
          </ac:spMkLst>
        </pc:spChg>
        <pc:spChg chg="add mod topLvl">
          <ac:chgData name="Robert Haase" userId="4053ae19d436208f" providerId="LiveId" clId="{237A761D-41AB-406F-8155-35974F4D54B3}" dt="2021-02-03T17:55:16.794" v="1892" actId="207"/>
          <ac:spMkLst>
            <pc:docMk/>
            <pc:sldMk cId="3059702627" sldId="1018"/>
            <ac:spMk id="50" creationId="{48E3D587-7D09-4B58-AFA6-FEA638A2322B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54" creationId="{E93A8016-4F11-4338-8B17-F1F5E3C7A929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55" creationId="{3C36D651-9C08-44BF-9E33-2CD6C0EC0088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56" creationId="{FB5CD66E-0851-48FF-ABF4-D5A0E2838454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57" creationId="{76F05F46-8A4D-4C71-B7DD-33D610D2E29B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58" creationId="{ED901480-A581-49EA-9DC2-5742F0C09363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59" creationId="{B9CF2815-DF46-432A-8B98-E02F384D7A11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0" creationId="{B3C962F7-1D96-49A6-A050-5242E259598A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1" creationId="{DD6A1F1E-396F-409D-8328-E3D835A7B40C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2" creationId="{ECB94EDA-EF5B-45A7-9F3E-5BA73A336231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3" creationId="{84631F66-1C07-4002-B29D-CA66970CEBC1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4" creationId="{E42847A1-3F85-4657-A315-4FBD3EB3BF76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5" creationId="{E29308E9-8AC7-4E94-9132-1817A7472CFE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6" creationId="{1B98C0F7-9532-4658-9271-948C628662F6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7" creationId="{4A477007-7599-481A-87F5-97DBD5E3AFA7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8" creationId="{F84CE9CB-FE7A-461B-83A6-3A391E8ED3C0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69" creationId="{9A818B12-D901-40B4-A65E-81FABD2512DF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0" creationId="{197B8EE9-6EEC-4400-96A1-C02B863168A6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1" creationId="{9C82A15E-F400-4BF7-82E2-4804E602A298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2" creationId="{1D8F262D-F85C-4709-84CD-8BE5DE9A574E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3" creationId="{C41AFD5E-9043-4106-8221-57FCC0457EB4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4" creationId="{01DFD1D2-59AA-4117-801C-2091C70DD93B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5" creationId="{315C6D00-A390-4BDC-BE26-41F7EDD685C2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6" creationId="{AA413467-1E0E-4418-A9FA-E65609EC7B31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7" creationId="{9846CA60-5FF0-47E4-ABB1-137111FFCDF5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8" creationId="{FD9836FA-09F7-44DC-950B-C71A1C1DABF5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79" creationId="{69B98CC4-9C4B-485D-A9BE-4E345F74C2C1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80" creationId="{8A4F0C5A-3448-4572-B43F-8D06164DC417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81" creationId="{9AE20787-E8A0-43C7-80EC-673D36269B34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82" creationId="{EFAE6780-F135-4395-9820-BBAEB81AD30E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83" creationId="{7AEE3E1D-0D23-4132-B46D-D49B719F8E15}"/>
          </ac:spMkLst>
        </pc:spChg>
        <pc:spChg chg="add mod topLvl">
          <ac:chgData name="Robert Haase" userId="4053ae19d436208f" providerId="LiveId" clId="{237A761D-41AB-406F-8155-35974F4D54B3}" dt="2021-02-03T17:54:02.258" v="1885" actId="165"/>
          <ac:spMkLst>
            <pc:docMk/>
            <pc:sldMk cId="3059702627" sldId="1018"/>
            <ac:spMk id="84" creationId="{81553804-C938-489A-B82B-6360871F1E68}"/>
          </ac:spMkLst>
        </pc:spChg>
        <pc:spChg chg="add mod topLvl">
          <ac:chgData name="Robert Haase" userId="4053ae19d436208f" providerId="LiveId" clId="{237A761D-41AB-406F-8155-35974F4D54B3}" dt="2021-02-03T17:54:55.476" v="1888" actId="207"/>
          <ac:spMkLst>
            <pc:docMk/>
            <pc:sldMk cId="3059702627" sldId="1018"/>
            <ac:spMk id="85" creationId="{02B8D10C-0C28-4D44-8EE6-7BA8E87743DC}"/>
          </ac:spMkLst>
        </pc:spChg>
        <pc:spChg chg="add mod topLvl">
          <ac:chgData name="Robert Haase" userId="4053ae19d436208f" providerId="LiveId" clId="{237A761D-41AB-406F-8155-35974F4D54B3}" dt="2021-02-03T17:55:10.683" v="1891" actId="207"/>
          <ac:spMkLst>
            <pc:docMk/>
            <pc:sldMk cId="3059702627" sldId="1018"/>
            <ac:spMk id="86" creationId="{E647D88F-8920-4F87-B078-F9871656C526}"/>
          </ac:spMkLst>
        </pc:spChg>
        <pc:spChg chg="add mod topLvl">
          <ac:chgData name="Robert Haase" userId="4053ae19d436208f" providerId="LiveId" clId="{237A761D-41AB-406F-8155-35974F4D54B3}" dt="2021-02-03T17:55:06.573" v="1890" actId="207"/>
          <ac:spMkLst>
            <pc:docMk/>
            <pc:sldMk cId="3059702627" sldId="1018"/>
            <ac:spMk id="92" creationId="{B54BD9B3-F5FF-4945-B231-63DD817C9532}"/>
          </ac:spMkLst>
        </pc:spChg>
        <pc:grpChg chg="add del mod">
          <ac:chgData name="Robert Haase" userId="4053ae19d436208f" providerId="LiveId" clId="{237A761D-41AB-406F-8155-35974F4D54B3}" dt="2021-02-03T17:54:02.258" v="1885" actId="165"/>
          <ac:grpSpMkLst>
            <pc:docMk/>
            <pc:sldMk cId="3059702627" sldId="1018"/>
            <ac:grpSpMk id="93" creationId="{72C730E5-12D6-441D-84F2-0635412FD5B2}"/>
          </ac:grpSpMkLst>
        </pc:grpChg>
        <pc:cxnChg chg="add del mod">
          <ac:chgData name="Robert Haase" userId="4053ae19d436208f" providerId="LiveId" clId="{237A761D-41AB-406F-8155-35974F4D54B3}" dt="2021-01-30T18:10:44.089" v="107"/>
          <ac:cxnSpMkLst>
            <pc:docMk/>
            <pc:sldMk cId="3059702627" sldId="1018"/>
            <ac:cxnSpMk id="7" creationId="{E185274B-AF40-45D8-B449-42B4021EA652}"/>
          </ac:cxnSpMkLst>
        </pc:cxnChg>
        <pc:cxnChg chg="add del mod">
          <ac:chgData name="Robert Haase" userId="4053ae19d436208f" providerId="LiveId" clId="{237A761D-41AB-406F-8155-35974F4D54B3}" dt="2021-01-30T18:10:44.089" v="107"/>
          <ac:cxnSpMkLst>
            <pc:docMk/>
            <pc:sldMk cId="3059702627" sldId="1018"/>
            <ac:cxnSpMk id="8" creationId="{C31B89C3-793E-4FF2-A5E4-E70DF8018451}"/>
          </ac:cxnSpMkLst>
        </pc:cxnChg>
        <pc:cxnChg chg="add del mod">
          <ac:chgData name="Robert Haase" userId="4053ae19d436208f" providerId="LiveId" clId="{237A761D-41AB-406F-8155-35974F4D54B3}" dt="2021-01-30T18:10:44.089" v="107"/>
          <ac:cxnSpMkLst>
            <pc:docMk/>
            <pc:sldMk cId="3059702627" sldId="1018"/>
            <ac:cxnSpMk id="9" creationId="{36492FE7-F57A-4D82-AE95-2E2546803A77}"/>
          </ac:cxnSpMkLst>
        </pc:cxnChg>
        <pc:cxnChg chg="add del mod">
          <ac:chgData name="Robert Haase" userId="4053ae19d436208f" providerId="LiveId" clId="{237A761D-41AB-406F-8155-35974F4D54B3}" dt="2021-01-30T18:10:44.089" v="107"/>
          <ac:cxnSpMkLst>
            <pc:docMk/>
            <pc:sldMk cId="3059702627" sldId="1018"/>
            <ac:cxnSpMk id="43" creationId="{436C05C1-0B16-48D4-9F9E-DBCB6EE2EA7E}"/>
          </ac:cxnSpMkLst>
        </pc:cxnChg>
        <pc:cxnChg chg="add del mod">
          <ac:chgData name="Robert Haase" userId="4053ae19d436208f" providerId="LiveId" clId="{237A761D-41AB-406F-8155-35974F4D54B3}" dt="2021-01-30T18:10:44.089" v="107"/>
          <ac:cxnSpMkLst>
            <pc:docMk/>
            <pc:sldMk cId="3059702627" sldId="1018"/>
            <ac:cxnSpMk id="44" creationId="{5E4C844B-9ED0-43F2-BED1-DFCE55426145}"/>
          </ac:cxnSpMkLst>
        </pc:cxnChg>
        <pc:cxnChg chg="add del mod">
          <ac:chgData name="Robert Haase" userId="4053ae19d436208f" providerId="LiveId" clId="{237A761D-41AB-406F-8155-35974F4D54B3}" dt="2021-01-30T18:10:44.089" v="107"/>
          <ac:cxnSpMkLst>
            <pc:docMk/>
            <pc:sldMk cId="3059702627" sldId="1018"/>
            <ac:cxnSpMk id="45" creationId="{7CF29E35-AB79-4195-8138-39A2E5F69B7E}"/>
          </ac:cxnSpMkLst>
        </pc:cxnChg>
        <pc:cxnChg chg="add del mod">
          <ac:chgData name="Robert Haase" userId="4053ae19d436208f" providerId="LiveId" clId="{237A761D-41AB-406F-8155-35974F4D54B3}" dt="2021-01-30T18:10:44.089" v="107"/>
          <ac:cxnSpMkLst>
            <pc:docMk/>
            <pc:sldMk cId="3059702627" sldId="1018"/>
            <ac:cxnSpMk id="46" creationId="{A370CA17-5CFC-438F-A1C6-9D664EC76B61}"/>
          </ac:cxnSpMkLst>
        </pc:cxnChg>
        <pc:cxnChg chg="add del mod">
          <ac:chgData name="Robert Haase" userId="4053ae19d436208f" providerId="LiveId" clId="{237A761D-41AB-406F-8155-35974F4D54B3}" dt="2021-01-30T18:10:44.089" v="107"/>
          <ac:cxnSpMkLst>
            <pc:docMk/>
            <pc:sldMk cId="3059702627" sldId="1018"/>
            <ac:cxnSpMk id="47" creationId="{9F9746B1-3AFF-48EC-9ABE-89C290BC72D8}"/>
          </ac:cxnSpMkLst>
        </pc:cxnChg>
        <pc:cxnChg chg="add mod topLvl">
          <ac:chgData name="Robert Haase" userId="4053ae19d436208f" providerId="LiveId" clId="{237A761D-41AB-406F-8155-35974F4D54B3}" dt="2021-02-03T18:27:11.597" v="2177" actId="208"/>
          <ac:cxnSpMkLst>
            <pc:docMk/>
            <pc:sldMk cId="3059702627" sldId="1018"/>
            <ac:cxnSpMk id="51" creationId="{1FB73C55-7FF3-458B-A1C1-FA1A97257E6A}"/>
          </ac:cxnSpMkLst>
        </pc:cxnChg>
        <pc:cxnChg chg="add mod topLvl">
          <ac:chgData name="Robert Haase" userId="4053ae19d436208f" providerId="LiveId" clId="{237A761D-41AB-406F-8155-35974F4D54B3}" dt="2021-02-03T18:26:56.749" v="2175" actId="208"/>
          <ac:cxnSpMkLst>
            <pc:docMk/>
            <pc:sldMk cId="3059702627" sldId="1018"/>
            <ac:cxnSpMk id="52" creationId="{CF21B0A7-E9E0-4251-8EFF-8062C1BF24FF}"/>
          </ac:cxnSpMkLst>
        </pc:cxnChg>
        <pc:cxnChg chg="add mod topLvl">
          <ac:chgData name="Robert Haase" userId="4053ae19d436208f" providerId="LiveId" clId="{237A761D-41AB-406F-8155-35974F4D54B3}" dt="2021-02-03T18:26:56.749" v="2175" actId="208"/>
          <ac:cxnSpMkLst>
            <pc:docMk/>
            <pc:sldMk cId="3059702627" sldId="1018"/>
            <ac:cxnSpMk id="53" creationId="{FEE4ACE9-FD54-4518-BB78-5CD5E73D7399}"/>
          </ac:cxnSpMkLst>
        </pc:cxnChg>
        <pc:cxnChg chg="add mod topLvl">
          <ac:chgData name="Robert Haase" userId="4053ae19d436208f" providerId="LiveId" clId="{237A761D-41AB-406F-8155-35974F4D54B3}" dt="2021-02-03T18:27:11.597" v="2177" actId="208"/>
          <ac:cxnSpMkLst>
            <pc:docMk/>
            <pc:sldMk cId="3059702627" sldId="1018"/>
            <ac:cxnSpMk id="87" creationId="{613D1469-004C-45D5-B511-9168AE19177B}"/>
          </ac:cxnSpMkLst>
        </pc:cxnChg>
        <pc:cxnChg chg="add mod topLvl">
          <ac:chgData name="Robert Haase" userId="4053ae19d436208f" providerId="LiveId" clId="{237A761D-41AB-406F-8155-35974F4D54B3}" dt="2021-02-03T18:27:11.597" v="2177" actId="208"/>
          <ac:cxnSpMkLst>
            <pc:docMk/>
            <pc:sldMk cId="3059702627" sldId="1018"/>
            <ac:cxnSpMk id="88" creationId="{5D03B3D1-B7E7-4420-BD0B-01A66CAD8012}"/>
          </ac:cxnSpMkLst>
        </pc:cxnChg>
        <pc:cxnChg chg="add mod topLvl">
          <ac:chgData name="Robert Haase" userId="4053ae19d436208f" providerId="LiveId" clId="{237A761D-41AB-406F-8155-35974F4D54B3}" dt="2021-02-03T18:27:11.597" v="2177" actId="208"/>
          <ac:cxnSpMkLst>
            <pc:docMk/>
            <pc:sldMk cId="3059702627" sldId="1018"/>
            <ac:cxnSpMk id="89" creationId="{991D3291-A0E0-4DE1-8BD2-785C417441EF}"/>
          </ac:cxnSpMkLst>
        </pc:cxnChg>
        <pc:cxnChg chg="add mod topLvl">
          <ac:chgData name="Robert Haase" userId="4053ae19d436208f" providerId="LiveId" clId="{237A761D-41AB-406F-8155-35974F4D54B3}" dt="2021-02-03T18:27:04.833" v="2176" actId="1582"/>
          <ac:cxnSpMkLst>
            <pc:docMk/>
            <pc:sldMk cId="3059702627" sldId="1018"/>
            <ac:cxnSpMk id="90" creationId="{2BC44853-2678-493E-BF4A-2CFA167C7BE7}"/>
          </ac:cxnSpMkLst>
        </pc:cxnChg>
        <pc:cxnChg chg="add mod topLvl">
          <ac:chgData name="Robert Haase" userId="4053ae19d436208f" providerId="LiveId" clId="{237A761D-41AB-406F-8155-35974F4D54B3}" dt="2021-02-03T18:27:04.833" v="2176" actId="1582"/>
          <ac:cxnSpMkLst>
            <pc:docMk/>
            <pc:sldMk cId="3059702627" sldId="1018"/>
            <ac:cxnSpMk id="91" creationId="{0A3A220A-174A-499A-BC46-EA327C280E60}"/>
          </ac:cxnSpMkLst>
        </pc:cxnChg>
      </pc:sldChg>
      <pc:sldChg chg="addSp delSp modSp new mod modClrScheme modAnim chgLayout">
        <pc:chgData name="Robert Haase" userId="4053ae19d436208f" providerId="LiveId" clId="{237A761D-41AB-406F-8155-35974F4D54B3}" dt="2021-02-04T09:45:59.226" v="2838" actId="1036"/>
        <pc:sldMkLst>
          <pc:docMk/>
          <pc:sldMk cId="31845345" sldId="1019"/>
        </pc:sldMkLst>
        <pc:spChg chg="mod ord">
          <ac:chgData name="Robert Haase" userId="4053ae19d436208f" providerId="LiveId" clId="{237A761D-41AB-406F-8155-35974F4D54B3}" dt="2021-02-04T09:45:54.357" v="2830" actId="207"/>
          <ac:spMkLst>
            <pc:docMk/>
            <pc:sldMk cId="31845345" sldId="1019"/>
            <ac:spMk id="2" creationId="{6A14E6E4-D539-44CE-85D5-29CCA5E941A0}"/>
          </ac:spMkLst>
        </pc:spChg>
        <pc:spChg chg="mod ord">
          <ac:chgData name="Robert Haase" userId="4053ae19d436208f" providerId="LiveId" clId="{237A761D-41AB-406F-8155-35974F4D54B3}" dt="2021-01-30T18:23:07.136" v="216" actId="20577"/>
          <ac:spMkLst>
            <pc:docMk/>
            <pc:sldMk cId="31845345" sldId="1019"/>
            <ac:spMk id="3" creationId="{71DCA786-0058-449D-9987-F891A7095ECC}"/>
          </ac:spMkLst>
        </pc:spChg>
        <pc:spChg chg="add del mod">
          <ac:chgData name="Robert Haase" userId="4053ae19d436208f" providerId="LiveId" clId="{237A761D-41AB-406F-8155-35974F4D54B3}" dt="2021-01-30T18:21:39.459" v="187" actId="478"/>
          <ac:spMkLst>
            <pc:docMk/>
            <pc:sldMk cId="31845345" sldId="1019"/>
            <ac:spMk id="4" creationId="{83D6D6E7-B0FB-4C2A-8B36-DEF2FBD99719}"/>
          </ac:spMkLst>
        </pc:spChg>
        <pc:spChg chg="add mod">
          <ac:chgData name="Robert Haase" userId="4053ae19d436208f" providerId="LiveId" clId="{237A761D-41AB-406F-8155-35974F4D54B3}" dt="2021-02-04T09:45:36.044" v="2823" actId="1076"/>
          <ac:spMkLst>
            <pc:docMk/>
            <pc:sldMk cId="31845345" sldId="1019"/>
            <ac:spMk id="4" creationId="{EE495717-F079-4A24-892A-43E57F12B9E8}"/>
          </ac:spMkLst>
        </pc:spChg>
        <pc:spChg chg="add del mod">
          <ac:chgData name="Robert Haase" userId="4053ae19d436208f" providerId="LiveId" clId="{237A761D-41AB-406F-8155-35974F4D54B3}" dt="2021-01-30T18:43:04.070" v="793" actId="478"/>
          <ac:spMkLst>
            <pc:docMk/>
            <pc:sldMk cId="31845345" sldId="1019"/>
            <ac:spMk id="5" creationId="{46762970-F6F1-465F-BF39-499852EDFCB8}"/>
          </ac:spMkLst>
        </pc:spChg>
        <pc:spChg chg="add mod">
          <ac:chgData name="Robert Haase" userId="4053ae19d436208f" providerId="LiveId" clId="{237A761D-41AB-406F-8155-35974F4D54B3}" dt="2021-02-04T09:45:59.226" v="2838" actId="1036"/>
          <ac:spMkLst>
            <pc:docMk/>
            <pc:sldMk cId="31845345" sldId="1019"/>
            <ac:spMk id="9" creationId="{F89E351F-358F-4982-BB1A-373FC1884DD3}"/>
          </ac:spMkLst>
        </pc:spChg>
        <pc:spChg chg="add mod">
          <ac:chgData name="Robert Haase" userId="4053ae19d436208f" providerId="LiveId" clId="{237A761D-41AB-406F-8155-35974F4D54B3}" dt="2021-01-30T18:34:27.349" v="310"/>
          <ac:spMkLst>
            <pc:docMk/>
            <pc:sldMk cId="31845345" sldId="1019"/>
            <ac:spMk id="11" creationId="{73A103A9-C4FA-4DB5-A033-CABC3C6A2B83}"/>
          </ac:spMkLst>
        </pc:spChg>
        <pc:spChg chg="add mod">
          <ac:chgData name="Robert Haase" userId="4053ae19d436208f" providerId="LiveId" clId="{237A761D-41AB-406F-8155-35974F4D54B3}" dt="2021-02-04T09:45:37.694" v="2824" actId="1076"/>
          <ac:spMkLst>
            <pc:docMk/>
            <pc:sldMk cId="31845345" sldId="1019"/>
            <ac:spMk id="13" creationId="{1CC62BBA-2C68-457A-9A5D-C3375CF0CB19}"/>
          </ac:spMkLst>
        </pc:spChg>
        <pc:spChg chg="add mod">
          <ac:chgData name="Robert Haase" userId="4053ae19d436208f" providerId="LiveId" clId="{237A761D-41AB-406F-8155-35974F4D54B3}" dt="2021-01-30T18:43:49.662" v="897" actId="113"/>
          <ac:spMkLst>
            <pc:docMk/>
            <pc:sldMk cId="31845345" sldId="1019"/>
            <ac:spMk id="14" creationId="{0F475301-69DB-4268-8D3B-970D15E8DD27}"/>
          </ac:spMkLst>
        </pc:spChg>
        <pc:spChg chg="add mod">
          <ac:chgData name="Robert Haase" userId="4053ae19d436208f" providerId="LiveId" clId="{237A761D-41AB-406F-8155-35974F4D54B3}" dt="2021-02-04T09:45:39.301" v="2825" actId="1076"/>
          <ac:spMkLst>
            <pc:docMk/>
            <pc:sldMk cId="31845345" sldId="1019"/>
            <ac:spMk id="15" creationId="{31762379-8476-4FF7-9496-B1764510FFED}"/>
          </ac:spMkLst>
        </pc:spChg>
        <pc:grpChg chg="add mod">
          <ac:chgData name="Robert Haase" userId="4053ae19d436208f" providerId="LiveId" clId="{237A761D-41AB-406F-8155-35974F4D54B3}" dt="2021-02-04T09:45:59.226" v="2838" actId="1036"/>
          <ac:grpSpMkLst>
            <pc:docMk/>
            <pc:sldMk cId="31845345" sldId="1019"/>
            <ac:grpSpMk id="12" creationId="{64DC03D3-E2DF-44BE-81F4-0ADEF7DD7BFA}"/>
          </ac:grpSpMkLst>
        </pc:grpChg>
        <pc:picChg chg="add mod">
          <ac:chgData name="Robert Haase" userId="4053ae19d436208f" providerId="LiveId" clId="{237A761D-41AB-406F-8155-35974F4D54B3}" dt="2021-02-04T09:45:59.226" v="2838" actId="1036"/>
          <ac:picMkLst>
            <pc:docMk/>
            <pc:sldMk cId="31845345" sldId="1019"/>
            <ac:picMk id="6" creationId="{17A83E3F-5458-4D7B-A241-0EF4E6D2DD21}"/>
          </ac:picMkLst>
        </pc:picChg>
        <pc:picChg chg="add mod">
          <ac:chgData name="Robert Haase" userId="4053ae19d436208f" providerId="LiveId" clId="{237A761D-41AB-406F-8155-35974F4D54B3}" dt="2021-02-04T09:45:59.226" v="2838" actId="1036"/>
          <ac:picMkLst>
            <pc:docMk/>
            <pc:sldMk cId="31845345" sldId="1019"/>
            <ac:picMk id="7" creationId="{123FE705-FCD9-41E2-9C86-D8DDFDC5BB86}"/>
          </ac:picMkLst>
        </pc:picChg>
        <pc:picChg chg="add mod">
          <ac:chgData name="Robert Haase" userId="4053ae19d436208f" providerId="LiveId" clId="{237A761D-41AB-406F-8155-35974F4D54B3}" dt="2021-02-04T09:45:59.226" v="2838" actId="1036"/>
          <ac:picMkLst>
            <pc:docMk/>
            <pc:sldMk cId="31845345" sldId="1019"/>
            <ac:picMk id="8" creationId="{70187598-1CE7-49DE-83D3-BBF5100807EA}"/>
          </ac:picMkLst>
        </pc:picChg>
        <pc:picChg chg="add mod">
          <ac:chgData name="Robert Haase" userId="4053ae19d436208f" providerId="LiveId" clId="{237A761D-41AB-406F-8155-35974F4D54B3}" dt="2021-02-04T09:45:59.226" v="2838" actId="1036"/>
          <ac:picMkLst>
            <pc:docMk/>
            <pc:sldMk cId="31845345" sldId="1019"/>
            <ac:picMk id="10" creationId="{BF9F0416-C705-4C92-9898-BD7665179B8F}"/>
          </ac:picMkLst>
        </pc:picChg>
      </pc:sldChg>
      <pc:sldChg chg="addSp modSp new del mod modAnim">
        <pc:chgData name="Robert Haase" userId="4053ae19d436208f" providerId="LiveId" clId="{237A761D-41AB-406F-8155-35974F4D54B3}" dt="2021-01-30T18:19:14.190" v="149" actId="47"/>
        <pc:sldMkLst>
          <pc:docMk/>
          <pc:sldMk cId="394090693" sldId="1019"/>
        </pc:sldMkLst>
        <pc:spChg chg="mod">
          <ac:chgData name="Robert Haase" userId="4053ae19d436208f" providerId="LiveId" clId="{237A761D-41AB-406F-8155-35974F4D54B3}" dt="2021-01-30T18:12:06.933" v="131" actId="1036"/>
          <ac:spMkLst>
            <pc:docMk/>
            <pc:sldMk cId="394090693" sldId="1019"/>
            <ac:spMk id="3" creationId="{170DBACD-C1D5-4818-BFD2-AF1F2786FD7C}"/>
          </ac:spMkLst>
        </pc:spChg>
        <pc:spChg chg="mod">
          <ac:chgData name="Robert Haase" userId="4053ae19d436208f" providerId="LiveId" clId="{237A761D-41AB-406F-8155-35974F4D54B3}" dt="2021-01-30T18:12:19.242" v="132" actId="14100"/>
          <ac:spMkLst>
            <pc:docMk/>
            <pc:sldMk cId="394090693" sldId="1019"/>
            <ac:spMk id="4" creationId="{8BC8DA83-C936-4964-9DA0-C7F25A4E2A86}"/>
          </ac:spMkLst>
        </pc:spChg>
        <pc:spChg chg="add mod">
          <ac:chgData name="Robert Haase" userId="4053ae19d436208f" providerId="LiveId" clId="{237A761D-41AB-406F-8155-35974F4D54B3}" dt="2021-01-30T18:12:24.380" v="135" actId="164"/>
          <ac:spMkLst>
            <pc:docMk/>
            <pc:sldMk cId="394090693" sldId="1019"/>
            <ac:spMk id="5" creationId="{247F0B6C-B97A-42E1-AC29-F1E728E85430}"/>
          </ac:spMkLst>
        </pc:spChg>
        <pc:spChg chg="add mod">
          <ac:chgData name="Robert Haase" userId="4053ae19d436208f" providerId="LiveId" clId="{237A761D-41AB-406F-8155-35974F4D54B3}" dt="2021-01-30T18:12:24.380" v="135" actId="164"/>
          <ac:spMkLst>
            <pc:docMk/>
            <pc:sldMk cId="394090693" sldId="1019"/>
            <ac:spMk id="6" creationId="{517764BC-3B05-4CA7-A09E-DDE74D0FC52B}"/>
          </ac:spMkLst>
        </pc:spChg>
        <pc:spChg chg="add mod">
          <ac:chgData name="Robert Haase" userId="4053ae19d436208f" providerId="LiveId" clId="{237A761D-41AB-406F-8155-35974F4D54B3}" dt="2021-01-30T18:12:24.380" v="135" actId="164"/>
          <ac:spMkLst>
            <pc:docMk/>
            <pc:sldMk cId="394090693" sldId="1019"/>
            <ac:spMk id="8" creationId="{34B08E6C-872C-40C9-86DF-1B7604D465CB}"/>
          </ac:spMkLst>
        </pc:spChg>
        <pc:spChg chg="add mod">
          <ac:chgData name="Robert Haase" userId="4053ae19d436208f" providerId="LiveId" clId="{237A761D-41AB-406F-8155-35974F4D54B3}" dt="2021-01-30T18:12:24.380" v="135" actId="164"/>
          <ac:spMkLst>
            <pc:docMk/>
            <pc:sldMk cId="394090693" sldId="1019"/>
            <ac:spMk id="9" creationId="{97EC66DB-FB45-47B8-A612-35C3953B0336}"/>
          </ac:spMkLst>
        </pc:spChg>
        <pc:spChg chg="add mod">
          <ac:chgData name="Robert Haase" userId="4053ae19d436208f" providerId="LiveId" clId="{237A761D-41AB-406F-8155-35974F4D54B3}" dt="2021-01-30T18:12:24.380" v="135" actId="164"/>
          <ac:spMkLst>
            <pc:docMk/>
            <pc:sldMk cId="394090693" sldId="1019"/>
            <ac:spMk id="10" creationId="{5831E800-DFF9-41A9-9AD4-A069EAC07C9A}"/>
          </ac:spMkLst>
        </pc:spChg>
        <pc:spChg chg="add mod">
          <ac:chgData name="Robert Haase" userId="4053ae19d436208f" providerId="LiveId" clId="{237A761D-41AB-406F-8155-35974F4D54B3}" dt="2021-01-30T18:12:24.380" v="135" actId="164"/>
          <ac:spMkLst>
            <pc:docMk/>
            <pc:sldMk cId="394090693" sldId="1019"/>
            <ac:spMk id="11" creationId="{5301A2FD-D5D7-49D4-8649-3DA75FF75E34}"/>
          </ac:spMkLst>
        </pc:spChg>
        <pc:spChg chg="add mod">
          <ac:chgData name="Robert Haase" userId="4053ae19d436208f" providerId="LiveId" clId="{237A761D-41AB-406F-8155-35974F4D54B3}" dt="2021-01-30T18:12:24.380" v="135" actId="164"/>
          <ac:spMkLst>
            <pc:docMk/>
            <pc:sldMk cId="394090693" sldId="1019"/>
            <ac:spMk id="12" creationId="{DCCEDAA6-CB3E-41FF-B65B-5812A5FAB02D}"/>
          </ac:spMkLst>
        </pc:spChg>
        <pc:grpChg chg="add mod">
          <ac:chgData name="Robert Haase" userId="4053ae19d436208f" providerId="LiveId" clId="{237A761D-41AB-406F-8155-35974F4D54B3}" dt="2021-01-30T18:12:31.206" v="138" actId="14100"/>
          <ac:grpSpMkLst>
            <pc:docMk/>
            <pc:sldMk cId="394090693" sldId="1019"/>
            <ac:grpSpMk id="13" creationId="{0857B151-A1E0-4491-95E3-8F590E1EB466}"/>
          </ac:grpSpMkLst>
        </pc:grpChg>
        <pc:picChg chg="add mod">
          <ac:chgData name="Robert Haase" userId="4053ae19d436208f" providerId="LiveId" clId="{237A761D-41AB-406F-8155-35974F4D54B3}" dt="2021-01-30T18:12:24.380" v="135" actId="164"/>
          <ac:picMkLst>
            <pc:docMk/>
            <pc:sldMk cId="394090693" sldId="1019"/>
            <ac:picMk id="7" creationId="{7F4FCD45-6FFA-4FB4-B40F-B39EC713F9BE}"/>
          </ac:picMkLst>
        </pc:picChg>
      </pc:sldChg>
      <pc:sldChg chg="addSp modSp new del mod">
        <pc:chgData name="Robert Haase" userId="4053ae19d436208f" providerId="LiveId" clId="{237A761D-41AB-406F-8155-35974F4D54B3}" dt="2021-01-30T18:19:15.309" v="150" actId="47"/>
        <pc:sldMkLst>
          <pc:docMk/>
          <pc:sldMk cId="175628619" sldId="1020"/>
        </pc:sldMkLst>
        <pc:spChg chg="mod">
          <ac:chgData name="Robert Haase" userId="4053ae19d436208f" providerId="LiveId" clId="{237A761D-41AB-406F-8155-35974F4D54B3}" dt="2021-01-30T18:12:53.849" v="140" actId="14100"/>
          <ac:spMkLst>
            <pc:docMk/>
            <pc:sldMk cId="175628619" sldId="1020"/>
            <ac:spMk id="4" creationId="{177BF6FA-0989-4891-A808-268B8B626D26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5" creationId="{47C3CF22-2065-46FB-8DA5-C026FE43F2F4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6" creationId="{E36F7B44-8B28-4A57-9CD2-BC51972FF724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7" creationId="{356B4293-B787-4D81-AB82-74257E07A58D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8" creationId="{6AA31A87-E3FC-4DE2-874A-1AE9626A9454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9" creationId="{00DEDD88-4FD3-43E7-9FCB-954D30A147A3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10" creationId="{7159091F-DE02-400B-8F08-9D77E8669AAB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11" creationId="{B05A4C4C-56B7-480C-B772-8759BC90CE5F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12" creationId="{3DAF489B-991C-41BA-8C86-034038522187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13" creationId="{BC918218-EF24-4DF7-90FC-C082B1745046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14" creationId="{66830E53-C1B2-414E-9D84-16CF23CBFB77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15" creationId="{61F03BDA-06D7-4161-950A-8CFA80C0028D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16" creationId="{F197AAAE-581C-4075-B80D-33A12D95C01A}"/>
          </ac:spMkLst>
        </pc:spChg>
        <pc:spChg chg="add mod">
          <ac:chgData name="Robert Haase" userId="4053ae19d436208f" providerId="LiveId" clId="{237A761D-41AB-406F-8155-35974F4D54B3}" dt="2021-01-30T18:19:01.420" v="146" actId="1076"/>
          <ac:spMkLst>
            <pc:docMk/>
            <pc:sldMk cId="175628619" sldId="1020"/>
            <ac:spMk id="17" creationId="{3FCCB653-A529-47EF-B222-9048850E2420}"/>
          </ac:spMkLst>
        </pc:spChg>
      </pc:sldChg>
      <pc:sldChg chg="addSp delSp modSp new mod modClrScheme chgLayout">
        <pc:chgData name="Robert Haase" userId="4053ae19d436208f" providerId="LiveId" clId="{237A761D-41AB-406F-8155-35974F4D54B3}" dt="2021-02-04T09:45:25.032" v="2821" actId="21"/>
        <pc:sldMkLst>
          <pc:docMk/>
          <pc:sldMk cId="2930597946" sldId="1020"/>
        </pc:sldMkLst>
        <pc:spChg chg="del mod ord">
          <ac:chgData name="Robert Haase" userId="4053ae19d436208f" providerId="LiveId" clId="{237A761D-41AB-406F-8155-35974F4D54B3}" dt="2021-01-30T18:22:05.464" v="206" actId="700"/>
          <ac:spMkLst>
            <pc:docMk/>
            <pc:sldMk cId="2930597946" sldId="1020"/>
            <ac:spMk id="2" creationId="{28189544-750B-4420-8845-019040C793D1}"/>
          </ac:spMkLst>
        </pc:spChg>
        <pc:spChg chg="del mod ord">
          <ac:chgData name="Robert Haase" userId="4053ae19d436208f" providerId="LiveId" clId="{237A761D-41AB-406F-8155-35974F4D54B3}" dt="2021-01-30T18:22:05.464" v="206" actId="700"/>
          <ac:spMkLst>
            <pc:docMk/>
            <pc:sldMk cId="2930597946" sldId="1020"/>
            <ac:spMk id="3" creationId="{5D7F20FD-3A0A-4065-8655-697C49F81D80}"/>
          </ac:spMkLst>
        </pc:spChg>
        <pc:spChg chg="add mod ord">
          <ac:chgData name="Robert Haase" userId="4053ae19d436208f" providerId="LiveId" clId="{237A761D-41AB-406F-8155-35974F4D54B3}" dt="2021-01-30T18:23:03.232" v="213"/>
          <ac:spMkLst>
            <pc:docMk/>
            <pc:sldMk cId="2930597946" sldId="1020"/>
            <ac:spMk id="6" creationId="{3C81E244-9657-4B3A-942D-518E986D4304}"/>
          </ac:spMkLst>
        </pc:spChg>
        <pc:spChg chg="add mod ord">
          <ac:chgData name="Robert Haase" userId="4053ae19d436208f" providerId="LiveId" clId="{237A761D-41AB-406F-8155-35974F4D54B3}" dt="2021-02-04T09:45:25.032" v="2821" actId="21"/>
          <ac:spMkLst>
            <pc:docMk/>
            <pc:sldMk cId="2930597946" sldId="1020"/>
            <ac:spMk id="7" creationId="{2FD86C0E-45E2-493A-A390-96C9EE818BB2}"/>
          </ac:spMkLst>
        </pc:spChg>
        <pc:spChg chg="add mod">
          <ac:chgData name="Robert Haase" userId="4053ae19d436208f" providerId="LiveId" clId="{237A761D-41AB-406F-8155-35974F4D54B3}" dt="2021-01-30T18:34:25.714" v="309"/>
          <ac:spMkLst>
            <pc:docMk/>
            <pc:sldMk cId="2930597946" sldId="1020"/>
            <ac:spMk id="8" creationId="{8681D03F-041F-40F7-BD67-940BF257B8B3}"/>
          </ac:spMkLst>
        </pc:spChg>
        <pc:picChg chg="add mod">
          <ac:chgData name="Robert Haase" userId="4053ae19d436208f" providerId="LiveId" clId="{237A761D-41AB-406F-8155-35974F4D54B3}" dt="2021-01-30T18:44:14.181" v="914" actId="1037"/>
          <ac:picMkLst>
            <pc:docMk/>
            <pc:sldMk cId="2930597946" sldId="1020"/>
            <ac:picMk id="4" creationId="{DF047D1E-6EB1-4D27-88F9-F721A87F30AD}"/>
          </ac:picMkLst>
        </pc:picChg>
        <pc:picChg chg="add mod">
          <ac:chgData name="Robert Haase" userId="4053ae19d436208f" providerId="LiveId" clId="{237A761D-41AB-406F-8155-35974F4D54B3}" dt="2021-01-30T18:44:14.181" v="914" actId="1037"/>
          <ac:picMkLst>
            <pc:docMk/>
            <pc:sldMk cId="2930597946" sldId="1020"/>
            <ac:picMk id="5" creationId="{C2A20F40-9A6B-4F16-8AFB-AFFFD55B50EA}"/>
          </ac:picMkLst>
        </pc:picChg>
      </pc:sldChg>
      <pc:sldChg chg="addSp modSp new mod modClrScheme chgLayout">
        <pc:chgData name="Robert Haase" userId="4053ae19d436208f" providerId="LiveId" clId="{237A761D-41AB-406F-8155-35974F4D54B3}" dt="2021-02-03T18:26:01.499" v="2169" actId="14100"/>
        <pc:sldMkLst>
          <pc:docMk/>
          <pc:sldMk cId="1076519785" sldId="1021"/>
        </pc:sldMkLst>
        <pc:spChg chg="mod ord">
          <ac:chgData name="Robert Haase" userId="4053ae19d436208f" providerId="LiveId" clId="{237A761D-41AB-406F-8155-35974F4D54B3}" dt="2021-02-03T18:25:54.072" v="2167" actId="14100"/>
          <ac:spMkLst>
            <pc:docMk/>
            <pc:sldMk cId="1076519785" sldId="1021"/>
            <ac:spMk id="2" creationId="{E333E60E-97DE-4240-8FAD-9D5C6D21315F}"/>
          </ac:spMkLst>
        </pc:spChg>
        <pc:spChg chg="mod ord">
          <ac:chgData name="Robert Haase" userId="4053ae19d436208f" providerId="LiveId" clId="{237A761D-41AB-406F-8155-35974F4D54B3}" dt="2021-01-30T18:25:17.336" v="237" actId="700"/>
          <ac:spMkLst>
            <pc:docMk/>
            <pc:sldMk cId="1076519785" sldId="1021"/>
            <ac:spMk id="3" creationId="{92BD6DA6-122B-4098-9973-C0F341B379D5}"/>
          </ac:spMkLst>
        </pc:spChg>
        <pc:spChg chg="add mod">
          <ac:chgData name="Robert Haase" userId="4053ae19d436208f" providerId="LiveId" clId="{237A761D-41AB-406F-8155-35974F4D54B3}" dt="2021-01-30T18:34:23.791" v="308"/>
          <ac:spMkLst>
            <pc:docMk/>
            <pc:sldMk cId="1076519785" sldId="1021"/>
            <ac:spMk id="5" creationId="{4181DD22-88C3-4FBE-A38F-EFE3CC8805BF}"/>
          </ac:spMkLst>
        </pc:spChg>
        <pc:picChg chg="add mod">
          <ac:chgData name="Robert Haase" userId="4053ae19d436208f" providerId="LiveId" clId="{237A761D-41AB-406F-8155-35974F4D54B3}" dt="2021-02-03T18:26:01.499" v="2169" actId="14100"/>
          <ac:picMkLst>
            <pc:docMk/>
            <pc:sldMk cId="1076519785" sldId="1021"/>
            <ac:picMk id="4" creationId="{4A40C882-F7D4-4349-BB06-766AA4762E9D}"/>
          </ac:picMkLst>
        </pc:picChg>
      </pc:sldChg>
      <pc:sldChg chg="new del">
        <pc:chgData name="Robert Haase" userId="4053ae19d436208f" providerId="LiveId" clId="{237A761D-41AB-406F-8155-35974F4D54B3}" dt="2021-01-30T18:19:12.912" v="148" actId="47"/>
        <pc:sldMkLst>
          <pc:docMk/>
          <pc:sldMk cId="3787828459" sldId="1021"/>
        </pc:sldMkLst>
      </pc:sldChg>
      <pc:sldChg chg="addSp delSp modSp new mod modClrScheme modAnim chgLayout">
        <pc:chgData name="Robert Haase" userId="4053ae19d436208f" providerId="LiveId" clId="{237A761D-41AB-406F-8155-35974F4D54B3}" dt="2021-01-30T18:42:45.784" v="791" actId="1076"/>
        <pc:sldMkLst>
          <pc:docMk/>
          <pc:sldMk cId="376966592" sldId="1022"/>
        </pc:sldMkLst>
        <pc:spChg chg="del mod ord">
          <ac:chgData name="Robert Haase" userId="4053ae19d436208f" providerId="LiveId" clId="{237A761D-41AB-406F-8155-35974F4D54B3}" dt="2021-01-30T18:25:11.865" v="236" actId="700"/>
          <ac:spMkLst>
            <pc:docMk/>
            <pc:sldMk cId="376966592" sldId="1022"/>
            <ac:spMk id="2" creationId="{E9D4FEED-A866-4C00-BD43-C1DE64CBE5EB}"/>
          </ac:spMkLst>
        </pc:spChg>
        <pc:spChg chg="del mod ord">
          <ac:chgData name="Robert Haase" userId="4053ae19d436208f" providerId="LiveId" clId="{237A761D-41AB-406F-8155-35974F4D54B3}" dt="2021-01-30T18:25:11.865" v="236" actId="700"/>
          <ac:spMkLst>
            <pc:docMk/>
            <pc:sldMk cId="376966592" sldId="1022"/>
            <ac:spMk id="3" creationId="{BC60A27B-F67B-4CAE-BAA2-EEDD094504B7}"/>
          </ac:spMkLst>
        </pc:spChg>
        <pc:spChg chg="add mod ord">
          <ac:chgData name="Robert Haase" userId="4053ae19d436208f" providerId="LiveId" clId="{237A761D-41AB-406F-8155-35974F4D54B3}" dt="2021-01-30T18:25:50.909" v="242"/>
          <ac:spMkLst>
            <pc:docMk/>
            <pc:sldMk cId="376966592" sldId="1022"/>
            <ac:spMk id="4" creationId="{A03CEA45-7865-4649-A66D-B0E2ED1070A1}"/>
          </ac:spMkLst>
        </pc:spChg>
        <pc:spChg chg="add del mod ord">
          <ac:chgData name="Robert Haase" userId="4053ae19d436208f" providerId="LiveId" clId="{237A761D-41AB-406F-8155-35974F4D54B3}" dt="2021-01-30T18:42:33.149" v="786" actId="478"/>
          <ac:spMkLst>
            <pc:docMk/>
            <pc:sldMk cId="376966592" sldId="1022"/>
            <ac:spMk id="5" creationId="{81D0427D-0E27-4A2B-ABCC-E6BCC6D28778}"/>
          </ac:spMkLst>
        </pc:spChg>
        <pc:spChg chg="add mod">
          <ac:chgData name="Robert Haase" userId="4053ae19d436208f" providerId="LiveId" clId="{237A761D-41AB-406F-8155-35974F4D54B3}" dt="2021-01-30T18:34:29.436" v="311"/>
          <ac:spMkLst>
            <pc:docMk/>
            <pc:sldMk cId="376966592" sldId="1022"/>
            <ac:spMk id="7" creationId="{4190FB5C-560D-4471-A0B3-B90C6DEC5996}"/>
          </ac:spMkLst>
        </pc:spChg>
        <pc:picChg chg="add mod">
          <ac:chgData name="Robert Haase" userId="4053ae19d436208f" providerId="LiveId" clId="{237A761D-41AB-406F-8155-35974F4D54B3}" dt="2021-01-30T18:42:45.784" v="791" actId="1076"/>
          <ac:picMkLst>
            <pc:docMk/>
            <pc:sldMk cId="376966592" sldId="1022"/>
            <ac:picMk id="6" creationId="{5E58535B-8702-4038-AADE-4ADF0A791B0C}"/>
          </ac:picMkLst>
        </pc:picChg>
      </pc:sldChg>
      <pc:sldChg chg="addSp modSp new del mod modAnim">
        <pc:chgData name="Robert Haase" userId="4053ae19d436208f" providerId="LiveId" clId="{237A761D-41AB-406F-8155-35974F4D54B3}" dt="2021-01-30T18:26:22.286" v="264" actId="47"/>
        <pc:sldMkLst>
          <pc:docMk/>
          <pc:sldMk cId="2589642703" sldId="1023"/>
        </pc:sldMkLst>
        <pc:spChg chg="mod">
          <ac:chgData name="Robert Haase" userId="4053ae19d436208f" providerId="LiveId" clId="{237A761D-41AB-406F-8155-35974F4D54B3}" dt="2021-01-30T18:26:12.287" v="260" actId="20577"/>
          <ac:spMkLst>
            <pc:docMk/>
            <pc:sldMk cId="2589642703" sldId="1023"/>
            <ac:spMk id="3" creationId="{0300AA1B-C1A4-4012-BEA7-CA9217548FC7}"/>
          </ac:spMkLst>
        </pc:spChg>
        <pc:spChg chg="mod">
          <ac:chgData name="Robert Haase" userId="4053ae19d436208f" providerId="LiveId" clId="{237A761D-41AB-406F-8155-35974F4D54B3}" dt="2021-01-30T18:26:16.281" v="261" actId="14100"/>
          <ac:spMkLst>
            <pc:docMk/>
            <pc:sldMk cId="2589642703" sldId="1023"/>
            <ac:spMk id="4" creationId="{BF2B651B-CC7C-42DC-A07E-754ABEB93149}"/>
          </ac:spMkLst>
        </pc:spChg>
        <pc:picChg chg="add mod">
          <ac:chgData name="Robert Haase" userId="4053ae19d436208f" providerId="LiveId" clId="{237A761D-41AB-406F-8155-35974F4D54B3}" dt="2021-01-30T18:26:19.057" v="263" actId="1076"/>
          <ac:picMkLst>
            <pc:docMk/>
            <pc:sldMk cId="2589642703" sldId="1023"/>
            <ac:picMk id="5" creationId="{22E1FEF6-2D89-4BB0-9CF4-0A040F592D16}"/>
          </ac:picMkLst>
        </pc:picChg>
        <pc:picChg chg="add mod">
          <ac:chgData name="Robert Haase" userId="4053ae19d436208f" providerId="LiveId" clId="{237A761D-41AB-406F-8155-35974F4D54B3}" dt="2021-01-30T18:26:19.057" v="263" actId="1076"/>
          <ac:picMkLst>
            <pc:docMk/>
            <pc:sldMk cId="2589642703" sldId="1023"/>
            <ac:picMk id="6" creationId="{B17D9DEF-D699-4CE7-902C-EC09D65BC91E}"/>
          </ac:picMkLst>
        </pc:picChg>
      </pc:sldChg>
      <pc:sldChg chg="modSp add del mod">
        <pc:chgData name="Robert Haase" userId="4053ae19d436208f" providerId="LiveId" clId="{237A761D-41AB-406F-8155-35974F4D54B3}" dt="2021-02-04T09:56:20.774" v="2892" actId="47"/>
        <pc:sldMkLst>
          <pc:docMk/>
          <pc:sldMk cId="3291627975" sldId="1023"/>
        </pc:sldMkLst>
        <pc:spChg chg="mod">
          <ac:chgData name="Robert Haase" userId="4053ae19d436208f" providerId="LiveId" clId="{237A761D-41AB-406F-8155-35974F4D54B3}" dt="2021-01-30T18:31:31.261" v="303" actId="14100"/>
          <ac:spMkLst>
            <pc:docMk/>
            <pc:sldMk cId="3291627975" sldId="1023"/>
            <ac:spMk id="5" creationId="{2FB0EEB2-4783-416C-8A8F-744CFF8E8B1C}"/>
          </ac:spMkLst>
        </pc:spChg>
      </pc:sldChg>
      <pc:sldChg chg="addSp delSp modSp add mod">
        <pc:chgData name="Robert Haase" userId="4053ae19d436208f" providerId="LiveId" clId="{237A761D-41AB-406F-8155-35974F4D54B3}" dt="2021-02-04T09:56:11.002" v="2891" actId="20577"/>
        <pc:sldMkLst>
          <pc:docMk/>
          <pc:sldMk cId="3462681793" sldId="1024"/>
        </pc:sldMkLst>
        <pc:spChg chg="del">
          <ac:chgData name="Robert Haase" userId="4053ae19d436208f" providerId="LiveId" clId="{237A761D-41AB-406F-8155-35974F4D54B3}" dt="2021-01-30T18:34:20.800" v="306" actId="478"/>
          <ac:spMkLst>
            <pc:docMk/>
            <pc:sldMk cId="3462681793" sldId="1024"/>
            <ac:spMk id="2" creationId="{78E34598-BA35-4DCF-B78B-A69698F02700}"/>
          </ac:spMkLst>
        </pc:spChg>
        <pc:spChg chg="add mod">
          <ac:chgData name="Robert Haase" userId="4053ae19d436208f" providerId="LiveId" clId="{237A761D-41AB-406F-8155-35974F4D54B3}" dt="2021-01-30T18:34:21.075" v="307"/>
          <ac:spMkLst>
            <pc:docMk/>
            <pc:sldMk cId="3462681793" sldId="1024"/>
            <ac:spMk id="4" creationId="{881D801F-58CF-446C-B707-E7E5752FC33D}"/>
          </ac:spMkLst>
        </pc:spChg>
        <pc:spChg chg="mod">
          <ac:chgData name="Robert Haase" userId="4053ae19d436208f" providerId="LiveId" clId="{237A761D-41AB-406F-8155-35974F4D54B3}" dt="2021-02-04T09:56:11.002" v="2891" actId="20577"/>
          <ac:spMkLst>
            <pc:docMk/>
            <pc:sldMk cId="3462681793" sldId="1024"/>
            <ac:spMk id="5" creationId="{2FB0EEB2-4783-416C-8A8F-744CFF8E8B1C}"/>
          </ac:spMkLst>
        </pc:spChg>
      </pc:sldChg>
      <pc:sldChg chg="addSp delSp modSp new del mod">
        <pc:chgData name="Robert Haase" userId="4053ae19d436208f" providerId="LiveId" clId="{237A761D-41AB-406F-8155-35974F4D54B3}" dt="2021-02-03T18:13:37.767" v="1928" actId="47"/>
        <pc:sldMkLst>
          <pc:docMk/>
          <pc:sldMk cId="1306885627" sldId="1025"/>
        </pc:sldMkLst>
        <pc:spChg chg="mod">
          <ac:chgData name="Robert Haase" userId="4053ae19d436208f" providerId="LiveId" clId="{237A761D-41AB-406F-8155-35974F4D54B3}" dt="2021-01-30T18:58:55.673" v="1277" actId="20577"/>
          <ac:spMkLst>
            <pc:docMk/>
            <pc:sldMk cId="1306885627" sldId="1025"/>
            <ac:spMk id="3" creationId="{840942DA-2AE7-499A-BEB3-F8D83B5FDEAE}"/>
          </ac:spMkLst>
        </pc:spChg>
        <pc:spChg chg="del">
          <ac:chgData name="Robert Haase" userId="4053ae19d436208f" providerId="LiveId" clId="{237A761D-41AB-406F-8155-35974F4D54B3}" dt="2021-02-03T18:13:01.778" v="1918"/>
          <ac:spMkLst>
            <pc:docMk/>
            <pc:sldMk cId="1306885627" sldId="1025"/>
            <ac:spMk id="4" creationId="{D115F314-A760-490C-A5C1-F4094E3813FB}"/>
          </ac:spMkLst>
        </pc:spChg>
        <pc:spChg chg="add del">
          <ac:chgData name="Robert Haase" userId="4053ae19d436208f" providerId="LiveId" clId="{237A761D-41AB-406F-8155-35974F4D54B3}" dt="2021-02-03T18:12:26.989" v="1917" actId="478"/>
          <ac:spMkLst>
            <pc:docMk/>
            <pc:sldMk cId="1306885627" sldId="1025"/>
            <ac:spMk id="5" creationId="{EB0245E4-C92B-482F-93E2-E6AFC2FB9333}"/>
          </ac:spMkLst>
        </pc:spChg>
        <pc:spChg chg="add mod">
          <ac:chgData name="Robert Haase" userId="4053ae19d436208f" providerId="LiveId" clId="{237A761D-41AB-406F-8155-35974F4D54B3}" dt="2021-01-30T18:49:55.935" v="1010" actId="3626"/>
          <ac:spMkLst>
            <pc:docMk/>
            <pc:sldMk cId="1306885627" sldId="1025"/>
            <ac:spMk id="6" creationId="{D347F5B4-467E-4E3F-A1D3-8692E1D05256}"/>
          </ac:spMkLst>
        </pc:spChg>
        <pc:spChg chg="add del mod">
          <ac:chgData name="Robert Haase" userId="4053ae19d436208f" providerId="LiveId" clId="{237A761D-41AB-406F-8155-35974F4D54B3}" dt="2021-02-03T18:13:15.734" v="1920" actId="478"/>
          <ac:spMkLst>
            <pc:docMk/>
            <pc:sldMk cId="1306885627" sldId="1025"/>
            <ac:spMk id="7" creationId="{0FAF3395-B0D7-449D-9F07-EEC7DFC94F83}"/>
          </ac:spMkLst>
        </pc:spChg>
      </pc:sldChg>
      <pc:sldChg chg="addSp modSp new mod">
        <pc:chgData name="Robert Haase" userId="4053ae19d436208f" providerId="LiveId" clId="{237A761D-41AB-406F-8155-35974F4D54B3}" dt="2021-02-03T19:00:29.025" v="2664" actId="20577"/>
        <pc:sldMkLst>
          <pc:docMk/>
          <pc:sldMk cId="2633555254" sldId="1026"/>
        </pc:sldMkLst>
        <pc:spChg chg="mod">
          <ac:chgData name="Robert Haase" userId="4053ae19d436208f" providerId="LiveId" clId="{237A761D-41AB-406F-8155-35974F4D54B3}" dt="2021-02-03T19:00:29.025" v="2664" actId="20577"/>
          <ac:spMkLst>
            <pc:docMk/>
            <pc:sldMk cId="2633555254" sldId="1026"/>
            <ac:spMk id="3" creationId="{514A6D18-C962-4E06-9A62-AA65CE27BA6D}"/>
          </ac:spMkLst>
        </pc:spChg>
        <pc:spChg chg="mod">
          <ac:chgData name="Robert Haase" userId="4053ae19d436208f" providerId="LiveId" clId="{237A761D-41AB-406F-8155-35974F4D54B3}" dt="2021-01-30T18:58:48.621" v="1276" actId="20577"/>
          <ac:spMkLst>
            <pc:docMk/>
            <pc:sldMk cId="2633555254" sldId="1026"/>
            <ac:spMk id="4" creationId="{250D0E35-B356-4D7D-8D30-E94C7DAA095E}"/>
          </ac:spMkLst>
        </pc:spChg>
        <pc:picChg chg="add mod">
          <ac:chgData name="Robert Haase" userId="4053ae19d436208f" providerId="LiveId" clId="{237A761D-41AB-406F-8155-35974F4D54B3}" dt="2021-01-30T18:58:26.369" v="1214" actId="1035"/>
          <ac:picMkLst>
            <pc:docMk/>
            <pc:sldMk cId="2633555254" sldId="1026"/>
            <ac:picMk id="5" creationId="{E1A35E0C-3CD6-474C-A4ED-9B797919A7F3}"/>
          </ac:picMkLst>
        </pc:picChg>
      </pc:sldChg>
      <pc:sldChg chg="addSp delSp modSp new mod delAnim modAnim">
        <pc:chgData name="Robert Haase" userId="4053ae19d436208f" providerId="LiveId" clId="{237A761D-41AB-406F-8155-35974F4D54B3}" dt="2021-02-03T18:49:35.411" v="2329" actId="14100"/>
        <pc:sldMkLst>
          <pc:docMk/>
          <pc:sldMk cId="1248589113" sldId="1027"/>
        </pc:sldMkLst>
        <pc:spChg chg="mod">
          <ac:chgData name="Robert Haase" userId="4053ae19d436208f" providerId="LiveId" clId="{237A761D-41AB-406F-8155-35974F4D54B3}" dt="2021-01-30T18:51:00.972" v="1048" actId="20577"/>
          <ac:spMkLst>
            <pc:docMk/>
            <pc:sldMk cId="1248589113" sldId="1027"/>
            <ac:spMk id="3" creationId="{7641AC59-D7CA-44B8-B72A-C69B3DF6FDF7}"/>
          </ac:spMkLst>
        </pc:spChg>
        <pc:spChg chg="mod">
          <ac:chgData name="Robert Haase" userId="4053ae19d436208f" providerId="LiveId" clId="{237A761D-41AB-406F-8155-35974F4D54B3}" dt="2021-02-03T18:49:35.411" v="2329" actId="14100"/>
          <ac:spMkLst>
            <pc:docMk/>
            <pc:sldMk cId="1248589113" sldId="1027"/>
            <ac:spMk id="4" creationId="{056F0536-880C-4003-8C69-EEA30E740EC5}"/>
          </ac:spMkLst>
        </pc:spChg>
        <pc:spChg chg="add mod">
          <ac:chgData name="Robert Haase" userId="4053ae19d436208f" providerId="LiveId" clId="{237A761D-41AB-406F-8155-35974F4D54B3}" dt="2021-01-30T18:51:32.989" v="1111" actId="1035"/>
          <ac:spMkLst>
            <pc:docMk/>
            <pc:sldMk cId="1248589113" sldId="1027"/>
            <ac:spMk id="5" creationId="{D9E947F2-4D2F-45A1-B743-67CD7E7A2F5F}"/>
          </ac:spMkLst>
        </pc:spChg>
        <pc:spChg chg="add del mod">
          <ac:chgData name="Robert Haase" userId="4053ae19d436208f" providerId="LiveId" clId="{237A761D-41AB-406F-8155-35974F4D54B3}" dt="2021-02-03T18:48:51.895" v="2324" actId="478"/>
          <ac:spMkLst>
            <pc:docMk/>
            <pc:sldMk cId="1248589113" sldId="1027"/>
            <ac:spMk id="7" creationId="{944AFB8D-D2DE-47FC-9A5B-245AE70251F2}"/>
          </ac:spMkLst>
        </pc:spChg>
        <pc:picChg chg="add del mod">
          <ac:chgData name="Robert Haase" userId="4053ae19d436208f" providerId="LiveId" clId="{237A761D-41AB-406F-8155-35974F4D54B3}" dt="2021-01-30T18:53:03.944" v="1123" actId="478"/>
          <ac:picMkLst>
            <pc:docMk/>
            <pc:sldMk cId="1248589113" sldId="1027"/>
            <ac:picMk id="6" creationId="{513C6691-2A0C-492A-8892-123CBD208C3C}"/>
          </ac:picMkLst>
        </pc:picChg>
        <pc:picChg chg="add mod">
          <ac:chgData name="Robert Haase" userId="4053ae19d436208f" providerId="LiveId" clId="{237A761D-41AB-406F-8155-35974F4D54B3}" dt="2021-02-03T18:49:32.082" v="2328" actId="1076"/>
          <ac:picMkLst>
            <pc:docMk/>
            <pc:sldMk cId="1248589113" sldId="1027"/>
            <ac:picMk id="6" creationId="{B8C61BE2-3A80-42BD-ACA5-8E852DAFAF9B}"/>
          </ac:picMkLst>
        </pc:picChg>
      </pc:sldChg>
      <pc:sldChg chg="addSp modSp new mod modAnim modShow">
        <pc:chgData name="Robert Haase" userId="4053ae19d436208f" providerId="LiveId" clId="{237A761D-41AB-406F-8155-35974F4D54B3}" dt="2021-02-03T19:08:02.376" v="2676" actId="113"/>
        <pc:sldMkLst>
          <pc:docMk/>
          <pc:sldMk cId="2247429264" sldId="1028"/>
        </pc:sldMkLst>
        <pc:spChg chg="mod">
          <ac:chgData name="Robert Haase" userId="4053ae19d436208f" providerId="LiveId" clId="{237A761D-41AB-406F-8155-35974F4D54B3}" dt="2021-01-30T18:57:04.582" v="1163" actId="20577"/>
          <ac:spMkLst>
            <pc:docMk/>
            <pc:sldMk cId="2247429264" sldId="1028"/>
            <ac:spMk id="3" creationId="{2CF0152E-F2D6-4C1E-8685-EEA5EB984CDA}"/>
          </ac:spMkLst>
        </pc:spChg>
        <pc:spChg chg="mod">
          <ac:chgData name="Robert Haase" userId="4053ae19d436208f" providerId="LiveId" clId="{237A761D-41AB-406F-8155-35974F4D54B3}" dt="2021-01-30T18:57:12.527" v="1201" actId="20577"/>
          <ac:spMkLst>
            <pc:docMk/>
            <pc:sldMk cId="2247429264" sldId="1028"/>
            <ac:spMk id="4" creationId="{1E1067BB-AF37-4525-A57E-80007673B8FA}"/>
          </ac:spMkLst>
        </pc:spChg>
        <pc:spChg chg="add mod">
          <ac:chgData name="Robert Haase" userId="4053ae19d436208f" providerId="LiveId" clId="{237A761D-41AB-406F-8155-35974F4D54B3}" dt="2021-02-03T19:08:02.376" v="2676" actId="113"/>
          <ac:spMkLst>
            <pc:docMk/>
            <pc:sldMk cId="2247429264" sldId="1028"/>
            <ac:spMk id="7" creationId="{D91036AC-77FF-4E05-9A05-FAF395083DFF}"/>
          </ac:spMkLst>
        </pc:spChg>
        <pc:picChg chg="add mod">
          <ac:chgData name="Robert Haase" userId="4053ae19d436208f" providerId="LiveId" clId="{237A761D-41AB-406F-8155-35974F4D54B3}" dt="2021-02-03T19:07:39.832" v="2673" actId="14100"/>
          <ac:picMkLst>
            <pc:docMk/>
            <pc:sldMk cId="2247429264" sldId="1028"/>
            <ac:picMk id="5" creationId="{809CE1D7-C96F-49F9-B903-93B53A29FE92}"/>
          </ac:picMkLst>
        </pc:picChg>
      </pc:sldChg>
      <pc:sldChg chg="addSp modSp add mod">
        <pc:chgData name="Robert Haase" userId="4053ae19d436208f" providerId="LiveId" clId="{237A761D-41AB-406F-8155-35974F4D54B3}" dt="2021-02-04T09:41:33.431" v="2800" actId="20577"/>
        <pc:sldMkLst>
          <pc:docMk/>
          <pc:sldMk cId="954259022" sldId="1029"/>
        </pc:sldMkLst>
        <pc:spChg chg="mod">
          <ac:chgData name="Robert Haase" userId="4053ae19d436208f" providerId="LiveId" clId="{237A761D-41AB-406F-8155-35974F4D54B3}" dt="2021-02-04T09:41:33.431" v="2800" actId="20577"/>
          <ac:spMkLst>
            <pc:docMk/>
            <pc:sldMk cId="954259022" sldId="1029"/>
            <ac:spMk id="3" creationId="{840942DA-2AE7-499A-BEB3-F8D83B5FDEAE}"/>
          </ac:spMkLst>
        </pc:spChg>
        <pc:spChg chg="mod">
          <ac:chgData name="Robert Haase" userId="4053ae19d436208f" providerId="LiveId" clId="{237A761D-41AB-406F-8155-35974F4D54B3}" dt="2021-01-30T19:01:20.709" v="1344" actId="14100"/>
          <ac:spMkLst>
            <pc:docMk/>
            <pc:sldMk cId="954259022" sldId="1029"/>
            <ac:spMk id="4" creationId="{D115F314-A760-490C-A5C1-F4094E3813FB}"/>
          </ac:spMkLst>
        </pc:spChg>
        <pc:spChg chg="add mod">
          <ac:chgData name="Robert Haase" userId="4053ae19d436208f" providerId="LiveId" clId="{237A761D-41AB-406F-8155-35974F4D54B3}" dt="2021-01-30T19:01:41.836" v="1349" actId="14100"/>
          <ac:spMkLst>
            <pc:docMk/>
            <pc:sldMk cId="954259022" sldId="1029"/>
            <ac:spMk id="7" creationId="{6B073E1F-2E3D-4914-B6EB-DDFCC3E281F1}"/>
          </ac:spMkLst>
        </pc:spChg>
        <pc:spChg chg="add mod">
          <ac:chgData name="Robert Haase" userId="4053ae19d436208f" providerId="LiveId" clId="{237A761D-41AB-406F-8155-35974F4D54B3}" dt="2021-01-30T19:01:41.836" v="1349" actId="14100"/>
          <ac:spMkLst>
            <pc:docMk/>
            <pc:sldMk cId="954259022" sldId="1029"/>
            <ac:spMk id="8" creationId="{1D501E00-7A27-47A1-804D-AF260BF64E93}"/>
          </ac:spMkLst>
        </pc:spChg>
        <pc:picChg chg="add mod">
          <ac:chgData name="Robert Haase" userId="4053ae19d436208f" providerId="LiveId" clId="{237A761D-41AB-406F-8155-35974F4D54B3}" dt="2021-01-30T19:01:14.885" v="1342" actId="1076"/>
          <ac:picMkLst>
            <pc:docMk/>
            <pc:sldMk cId="954259022" sldId="1029"/>
            <ac:picMk id="1026" creationId="{56EFD506-C6E6-4FE8-B259-B48F95A028FA}"/>
          </ac:picMkLst>
        </pc:picChg>
      </pc:sldChg>
      <pc:sldChg chg="addSp modSp new mod">
        <pc:chgData name="Robert Haase" userId="4053ae19d436208f" providerId="LiveId" clId="{237A761D-41AB-406F-8155-35974F4D54B3}" dt="2021-02-04T09:41:36.878" v="2802" actId="20577"/>
        <pc:sldMkLst>
          <pc:docMk/>
          <pc:sldMk cId="1389948953" sldId="1030"/>
        </pc:sldMkLst>
        <pc:spChg chg="mod">
          <ac:chgData name="Robert Haase" userId="4053ae19d436208f" providerId="LiveId" clId="{237A761D-41AB-406F-8155-35974F4D54B3}" dt="2021-02-04T09:41:36.878" v="2802" actId="20577"/>
          <ac:spMkLst>
            <pc:docMk/>
            <pc:sldMk cId="1389948953" sldId="1030"/>
            <ac:spMk id="3" creationId="{E63EF817-BA75-450B-916C-17FE0F971AF1}"/>
          </ac:spMkLst>
        </pc:spChg>
        <pc:spChg chg="mod">
          <ac:chgData name="Robert Haase" userId="4053ae19d436208f" providerId="LiveId" clId="{237A761D-41AB-406F-8155-35974F4D54B3}" dt="2021-01-30T19:02:58.659" v="1382" actId="14100"/>
          <ac:spMkLst>
            <pc:docMk/>
            <pc:sldMk cId="1389948953" sldId="1030"/>
            <ac:spMk id="4" creationId="{5AB6B846-E278-4237-A676-5C7AC9ABD493}"/>
          </ac:spMkLst>
        </pc:spChg>
        <pc:picChg chg="add mod">
          <ac:chgData name="Robert Haase" userId="4053ae19d436208f" providerId="LiveId" clId="{237A761D-41AB-406F-8155-35974F4D54B3}" dt="2021-01-30T19:02:54.269" v="1381" actId="1035"/>
          <ac:picMkLst>
            <pc:docMk/>
            <pc:sldMk cId="1389948953" sldId="1030"/>
            <ac:picMk id="5" creationId="{25DDC391-93B5-4266-9B2F-415B705ADC76}"/>
          </ac:picMkLst>
        </pc:picChg>
      </pc:sldChg>
      <pc:sldChg chg="addSp delSp modSp new mod">
        <pc:chgData name="Robert Haase" userId="4053ae19d436208f" providerId="LiveId" clId="{237A761D-41AB-406F-8155-35974F4D54B3}" dt="2021-01-30T19:13:16.025" v="1883" actId="14100"/>
        <pc:sldMkLst>
          <pc:docMk/>
          <pc:sldMk cId="3828249039" sldId="1031"/>
        </pc:sldMkLst>
        <pc:spChg chg="mod">
          <ac:chgData name="Robert Haase" userId="4053ae19d436208f" providerId="LiveId" clId="{237A761D-41AB-406F-8155-35974F4D54B3}" dt="2021-01-30T19:04:01.141" v="1407" actId="20577"/>
          <ac:spMkLst>
            <pc:docMk/>
            <pc:sldMk cId="3828249039" sldId="1031"/>
            <ac:spMk id="3" creationId="{38212241-2DCD-4DB0-8029-999483FE7EE5}"/>
          </ac:spMkLst>
        </pc:spChg>
        <pc:spChg chg="del mod">
          <ac:chgData name="Robert Haase" userId="4053ae19d436208f" providerId="LiveId" clId="{237A761D-41AB-406F-8155-35974F4D54B3}" dt="2021-01-30T19:07:14.909" v="1443" actId="478"/>
          <ac:spMkLst>
            <pc:docMk/>
            <pc:sldMk cId="3828249039" sldId="1031"/>
            <ac:spMk id="4" creationId="{9136C07D-7DD4-4AFE-828E-8FAAF3273EC9}"/>
          </ac:spMkLst>
        </pc:spChg>
        <pc:spChg chg="add mod">
          <ac:chgData name="Robert Haase" userId="4053ae19d436208f" providerId="LiveId" clId="{237A761D-41AB-406F-8155-35974F4D54B3}" dt="2021-01-30T19:11:36.609" v="1769" actId="1037"/>
          <ac:spMkLst>
            <pc:docMk/>
            <pc:sldMk cId="3828249039" sldId="1031"/>
            <ac:spMk id="6" creationId="{157FFAAE-92BD-4F91-BC25-EDF0263EEE8C}"/>
          </ac:spMkLst>
        </pc:spChg>
        <pc:spChg chg="add mod">
          <ac:chgData name="Robert Haase" userId="4053ae19d436208f" providerId="LiveId" clId="{237A761D-41AB-406F-8155-35974F4D54B3}" dt="2021-01-30T19:13:03.157" v="1873" actId="1076"/>
          <ac:spMkLst>
            <pc:docMk/>
            <pc:sldMk cId="3828249039" sldId="1031"/>
            <ac:spMk id="7" creationId="{452B4B7F-96BD-4816-81EA-4506085C7554}"/>
          </ac:spMkLst>
        </pc:spChg>
        <pc:spChg chg="add mod">
          <ac:chgData name="Robert Haase" userId="4053ae19d436208f" providerId="LiveId" clId="{237A761D-41AB-406F-8155-35974F4D54B3}" dt="2021-01-30T19:06:58.252" v="1442" actId="1076"/>
          <ac:spMkLst>
            <pc:docMk/>
            <pc:sldMk cId="3828249039" sldId="1031"/>
            <ac:spMk id="16" creationId="{AFB25165-8845-429E-BCE6-A8A07FB22841}"/>
          </ac:spMkLst>
        </pc:spChg>
        <pc:spChg chg="add mod">
          <ac:chgData name="Robert Haase" userId="4053ae19d436208f" providerId="LiveId" clId="{237A761D-41AB-406F-8155-35974F4D54B3}" dt="2021-01-30T19:08:36.561" v="1490"/>
          <ac:spMkLst>
            <pc:docMk/>
            <pc:sldMk cId="3828249039" sldId="1031"/>
            <ac:spMk id="18" creationId="{C008A0DA-3911-4D53-B9DE-3BDE71E2020A}"/>
          </ac:spMkLst>
        </pc:spChg>
        <pc:spChg chg="add mod">
          <ac:chgData name="Robert Haase" userId="4053ae19d436208f" providerId="LiveId" clId="{237A761D-41AB-406F-8155-35974F4D54B3}" dt="2021-01-30T19:11:36.609" v="1769" actId="1037"/>
          <ac:spMkLst>
            <pc:docMk/>
            <pc:sldMk cId="3828249039" sldId="1031"/>
            <ac:spMk id="19" creationId="{C94997E3-10F4-47F4-9902-73C61C7CF27B}"/>
          </ac:spMkLst>
        </pc:spChg>
        <pc:spChg chg="add mod">
          <ac:chgData name="Robert Haase" userId="4053ae19d436208f" providerId="LiveId" clId="{237A761D-41AB-406F-8155-35974F4D54B3}" dt="2021-01-30T19:11:36.609" v="1769" actId="1037"/>
          <ac:spMkLst>
            <pc:docMk/>
            <pc:sldMk cId="3828249039" sldId="1031"/>
            <ac:spMk id="20" creationId="{06F973C8-EA9B-41F1-A8EB-DAB395BAC4BB}"/>
          </ac:spMkLst>
        </pc:spChg>
        <pc:spChg chg="add mod">
          <ac:chgData name="Robert Haase" userId="4053ae19d436208f" providerId="LiveId" clId="{237A761D-41AB-406F-8155-35974F4D54B3}" dt="2021-01-30T19:11:43.468" v="1800" actId="1037"/>
          <ac:spMkLst>
            <pc:docMk/>
            <pc:sldMk cId="3828249039" sldId="1031"/>
            <ac:spMk id="21" creationId="{A291B1B9-A5C7-461A-AC1C-599157D93632}"/>
          </ac:spMkLst>
        </pc:spChg>
        <pc:spChg chg="add mod">
          <ac:chgData name="Robert Haase" userId="4053ae19d436208f" providerId="LiveId" clId="{237A761D-41AB-406F-8155-35974F4D54B3}" dt="2021-01-30T19:11:43.468" v="1800" actId="1037"/>
          <ac:spMkLst>
            <pc:docMk/>
            <pc:sldMk cId="3828249039" sldId="1031"/>
            <ac:spMk id="22" creationId="{088E8485-3EF1-487C-87E5-1653C9A2B36C}"/>
          </ac:spMkLst>
        </pc:spChg>
        <pc:spChg chg="add mod">
          <ac:chgData name="Robert Haase" userId="4053ae19d436208f" providerId="LiveId" clId="{237A761D-41AB-406F-8155-35974F4D54B3}" dt="2021-01-30T19:12:27.483" v="1838" actId="1037"/>
          <ac:spMkLst>
            <pc:docMk/>
            <pc:sldMk cId="3828249039" sldId="1031"/>
            <ac:spMk id="23" creationId="{8FE677D8-4037-4384-A12F-08FEFDE067FE}"/>
          </ac:spMkLst>
        </pc:spChg>
        <pc:spChg chg="add mod">
          <ac:chgData name="Robert Haase" userId="4053ae19d436208f" providerId="LiveId" clId="{237A761D-41AB-406F-8155-35974F4D54B3}" dt="2021-01-30T19:12:32.340" v="1861" actId="1037"/>
          <ac:spMkLst>
            <pc:docMk/>
            <pc:sldMk cId="3828249039" sldId="1031"/>
            <ac:spMk id="24" creationId="{6663C813-1FAE-495D-85D8-0EF50E2D36E4}"/>
          </ac:spMkLst>
        </pc:spChg>
        <pc:spChg chg="add mod">
          <ac:chgData name="Robert Haase" userId="4053ae19d436208f" providerId="LiveId" clId="{237A761D-41AB-406F-8155-35974F4D54B3}" dt="2021-01-30T19:11:57.172" v="1804" actId="1076"/>
          <ac:spMkLst>
            <pc:docMk/>
            <pc:sldMk cId="3828249039" sldId="1031"/>
            <ac:spMk id="25" creationId="{19AD3FDC-56DD-4C85-A2A3-3D569499CF44}"/>
          </ac:spMkLst>
        </pc:spChg>
        <pc:spChg chg="add mod">
          <ac:chgData name="Robert Haase" userId="4053ae19d436208f" providerId="LiveId" clId="{237A761D-41AB-406F-8155-35974F4D54B3}" dt="2021-01-30T19:13:16.025" v="1883" actId="14100"/>
          <ac:spMkLst>
            <pc:docMk/>
            <pc:sldMk cId="3828249039" sldId="1031"/>
            <ac:spMk id="27" creationId="{5B87857D-5F27-4430-9AD5-86C9BD501339}"/>
          </ac:spMkLst>
        </pc:spChg>
        <pc:picChg chg="add mod">
          <ac:chgData name="Robert Haase" userId="4053ae19d436208f" providerId="LiveId" clId="{237A761D-41AB-406F-8155-35974F4D54B3}" dt="2021-01-30T19:08:18.138" v="1483" actId="1076"/>
          <ac:picMkLst>
            <pc:docMk/>
            <pc:sldMk cId="3828249039" sldId="1031"/>
            <ac:picMk id="2050" creationId="{B872AACE-B5FD-4947-A2CB-B0151DCA8B31}"/>
          </ac:picMkLst>
        </pc:picChg>
        <pc:picChg chg="add del mod">
          <ac:chgData name="Robert Haase" userId="4053ae19d436208f" providerId="LiveId" clId="{237A761D-41AB-406F-8155-35974F4D54B3}" dt="2021-01-30T19:08:27.516" v="1486" actId="478"/>
          <ac:picMkLst>
            <pc:docMk/>
            <pc:sldMk cId="3828249039" sldId="1031"/>
            <ac:picMk id="2052" creationId="{1B3938B9-57EA-4820-8825-096D77A9EF51}"/>
          </ac:picMkLst>
        </pc:picChg>
        <pc:picChg chg="add mod">
          <ac:chgData name="Robert Haase" userId="4053ae19d436208f" providerId="LiveId" clId="{237A761D-41AB-406F-8155-35974F4D54B3}" dt="2021-01-30T19:11:36.609" v="1769" actId="1037"/>
          <ac:picMkLst>
            <pc:docMk/>
            <pc:sldMk cId="3828249039" sldId="1031"/>
            <ac:picMk id="2054" creationId="{25C1BDAF-5396-48BC-BA0D-01A5ACF7E7B6}"/>
          </ac:picMkLst>
        </pc:picChg>
        <pc:picChg chg="add mod">
          <ac:chgData name="Robert Haase" userId="4053ae19d436208f" providerId="LiveId" clId="{237A761D-41AB-406F-8155-35974F4D54B3}" dt="2021-01-30T19:11:36.609" v="1769" actId="1037"/>
          <ac:picMkLst>
            <pc:docMk/>
            <pc:sldMk cId="3828249039" sldId="1031"/>
            <ac:picMk id="2056" creationId="{87134C1B-4932-4B51-B682-B3CC55FE0A18}"/>
          </ac:picMkLst>
        </pc:picChg>
        <pc:picChg chg="add mod">
          <ac:chgData name="Robert Haase" userId="4053ae19d436208f" providerId="LiveId" clId="{237A761D-41AB-406F-8155-35974F4D54B3}" dt="2021-01-30T19:11:36.609" v="1769" actId="1037"/>
          <ac:picMkLst>
            <pc:docMk/>
            <pc:sldMk cId="3828249039" sldId="1031"/>
            <ac:picMk id="2058" creationId="{68B1791D-E5F1-4070-88B9-25BBE14B3A40}"/>
          </ac:picMkLst>
        </pc:picChg>
        <pc:picChg chg="add mod">
          <ac:chgData name="Robert Haase" userId="4053ae19d436208f" providerId="LiveId" clId="{237A761D-41AB-406F-8155-35974F4D54B3}" dt="2021-01-30T19:11:43.468" v="1800" actId="1037"/>
          <ac:picMkLst>
            <pc:docMk/>
            <pc:sldMk cId="3828249039" sldId="1031"/>
            <ac:picMk id="2060" creationId="{A75EFFD4-E771-46D6-A077-525419A03011}"/>
          </ac:picMkLst>
        </pc:picChg>
        <pc:picChg chg="add mod">
          <ac:chgData name="Robert Haase" userId="4053ae19d436208f" providerId="LiveId" clId="{237A761D-41AB-406F-8155-35974F4D54B3}" dt="2021-01-30T19:12:27.483" v="1838" actId="1037"/>
          <ac:picMkLst>
            <pc:docMk/>
            <pc:sldMk cId="3828249039" sldId="1031"/>
            <ac:picMk id="2062" creationId="{5E357857-4653-4F2C-9C61-D00A2BC73543}"/>
          </ac:picMkLst>
        </pc:picChg>
        <pc:picChg chg="add mod">
          <ac:chgData name="Robert Haase" userId="4053ae19d436208f" providerId="LiveId" clId="{237A761D-41AB-406F-8155-35974F4D54B3}" dt="2021-01-30T19:12:32.340" v="1861" actId="1037"/>
          <ac:picMkLst>
            <pc:docMk/>
            <pc:sldMk cId="3828249039" sldId="1031"/>
            <ac:picMk id="2064" creationId="{33688223-85A7-41B2-B8C8-189D223B93C4}"/>
          </ac:picMkLst>
        </pc:picChg>
        <pc:picChg chg="add mod">
          <ac:chgData name="Robert Haase" userId="4053ae19d436208f" providerId="LiveId" clId="{237A761D-41AB-406F-8155-35974F4D54B3}" dt="2021-01-30T19:11:59.079" v="1805" actId="1076"/>
          <ac:picMkLst>
            <pc:docMk/>
            <pc:sldMk cId="3828249039" sldId="1031"/>
            <ac:picMk id="2066" creationId="{C2FC0762-C0E5-467C-840A-227D0D323DD8}"/>
          </ac:picMkLst>
        </pc:picChg>
        <pc:picChg chg="add mod">
          <ac:chgData name="Robert Haase" userId="4053ae19d436208f" providerId="LiveId" clId="{237A761D-41AB-406F-8155-35974F4D54B3}" dt="2021-01-30T19:12:01.237" v="1806" actId="1076"/>
          <ac:picMkLst>
            <pc:docMk/>
            <pc:sldMk cId="3828249039" sldId="1031"/>
            <ac:picMk id="2068" creationId="{5FC667C9-19B5-4B78-AA69-A65F3B926725}"/>
          </ac:picMkLst>
        </pc:picChg>
      </pc:sldChg>
      <pc:sldChg chg="addSp delSp modSp new mod">
        <pc:chgData name="Robert Haase" userId="4053ae19d436208f" providerId="LiveId" clId="{237A761D-41AB-406F-8155-35974F4D54B3}" dt="2021-02-04T09:36:55.495" v="2688" actId="1076"/>
        <pc:sldMkLst>
          <pc:docMk/>
          <pc:sldMk cId="631758528" sldId="1032"/>
        </pc:sldMkLst>
        <pc:spChg chg="mod">
          <ac:chgData name="Robert Haase" userId="4053ae19d436208f" providerId="LiveId" clId="{237A761D-41AB-406F-8155-35974F4D54B3}" dt="2021-02-03T19:00:32.533" v="2666" actId="20577"/>
          <ac:spMkLst>
            <pc:docMk/>
            <pc:sldMk cId="631758528" sldId="1032"/>
            <ac:spMk id="3" creationId="{0E00BE7A-BDFE-48C8-8907-AC2881804EE7}"/>
          </ac:spMkLst>
        </pc:spChg>
        <pc:spChg chg="add del mod">
          <ac:chgData name="Robert Haase" userId="4053ae19d436208f" providerId="LiveId" clId="{237A761D-41AB-406F-8155-35974F4D54B3}" dt="2021-02-04T09:36:55.495" v="2688" actId="1076"/>
          <ac:spMkLst>
            <pc:docMk/>
            <pc:sldMk cId="631758528" sldId="1032"/>
            <ac:spMk id="4" creationId="{B0FAAB99-A16F-4300-805C-19F110355B98}"/>
          </ac:spMkLst>
        </pc:spChg>
        <pc:spChg chg="add del mod">
          <ac:chgData name="Robert Haase" userId="4053ae19d436208f" providerId="LiveId" clId="{237A761D-41AB-406F-8155-35974F4D54B3}" dt="2021-02-03T18:13:24.697" v="1923"/>
          <ac:spMkLst>
            <pc:docMk/>
            <pc:sldMk cId="631758528" sldId="1032"/>
            <ac:spMk id="5" creationId="{BF0170A9-B030-44DD-A889-8AB942AD8A60}"/>
          </ac:spMkLst>
        </pc:spChg>
        <pc:spChg chg="add mod">
          <ac:chgData name="Robert Haase" userId="4053ae19d436208f" providerId="LiveId" clId="{237A761D-41AB-406F-8155-35974F4D54B3}" dt="2021-02-03T18:13:35.593" v="1927"/>
          <ac:spMkLst>
            <pc:docMk/>
            <pc:sldMk cId="631758528" sldId="1032"/>
            <ac:spMk id="6" creationId="{E05F6BEA-0927-4E0F-A30C-E884BE11A093}"/>
          </ac:spMkLst>
        </pc:spChg>
        <pc:picChg chg="add mod">
          <ac:chgData name="Robert Haase" userId="4053ae19d436208f" providerId="LiveId" clId="{237A761D-41AB-406F-8155-35974F4D54B3}" dt="2021-02-03T18:23:37.058" v="2042" actId="1036"/>
          <ac:picMkLst>
            <pc:docMk/>
            <pc:sldMk cId="631758528" sldId="1032"/>
            <ac:picMk id="7" creationId="{912885B9-1EB0-4B6C-A9D6-D6F908FB290D}"/>
          </ac:picMkLst>
        </pc:picChg>
      </pc:sldChg>
      <pc:sldChg chg="modSp add mod">
        <pc:chgData name="Robert Haase" userId="4053ae19d436208f" providerId="LiveId" clId="{237A761D-41AB-406F-8155-35974F4D54B3}" dt="2021-02-03T18:50:27.608" v="2339" actId="20577"/>
        <pc:sldMkLst>
          <pc:docMk/>
          <pc:sldMk cId="2107698809" sldId="1033"/>
        </pc:sldMkLst>
        <pc:spChg chg="mod">
          <ac:chgData name="Robert Haase" userId="4053ae19d436208f" providerId="LiveId" clId="{237A761D-41AB-406F-8155-35974F4D54B3}" dt="2021-02-03T18:50:27.608" v="2339" actId="20577"/>
          <ac:spMkLst>
            <pc:docMk/>
            <pc:sldMk cId="2107698809" sldId="1033"/>
            <ac:spMk id="5" creationId="{2FB0EEB2-4783-416C-8A8F-744CFF8E8B1C}"/>
          </ac:spMkLst>
        </pc:spChg>
      </pc:sldChg>
      <pc:sldChg chg="add">
        <pc:chgData name="Robert Haase" userId="4053ae19d436208f" providerId="LiveId" clId="{237A761D-41AB-406F-8155-35974F4D54B3}" dt="2021-02-03T18:50:45.042" v="2340"/>
        <pc:sldMkLst>
          <pc:docMk/>
          <pc:sldMk cId="257302734" sldId="1034"/>
        </pc:sldMkLst>
      </pc:sldChg>
      <pc:sldChg chg="addSp modSp new mod modAnim">
        <pc:chgData name="Robert Haase" userId="4053ae19d436208f" providerId="LiveId" clId="{237A761D-41AB-406F-8155-35974F4D54B3}" dt="2021-02-03T18:54:10.524" v="2627" actId="14100"/>
        <pc:sldMkLst>
          <pc:docMk/>
          <pc:sldMk cId="3199101629" sldId="1035"/>
        </pc:sldMkLst>
        <pc:spChg chg="mod">
          <ac:chgData name="Robert Haase" userId="4053ae19d436208f" providerId="LiveId" clId="{237A761D-41AB-406F-8155-35974F4D54B3}" dt="2021-02-03T18:51:07.275" v="2364" actId="20577"/>
          <ac:spMkLst>
            <pc:docMk/>
            <pc:sldMk cId="3199101629" sldId="1035"/>
            <ac:spMk id="3" creationId="{BB8694EE-642B-4B7B-972F-0ADF4FF74AD3}"/>
          </ac:spMkLst>
        </pc:spChg>
        <pc:spChg chg="mod">
          <ac:chgData name="Robert Haase" userId="4053ae19d436208f" providerId="LiveId" clId="{237A761D-41AB-406F-8155-35974F4D54B3}" dt="2021-02-03T18:54:10.524" v="2627" actId="14100"/>
          <ac:spMkLst>
            <pc:docMk/>
            <pc:sldMk cId="3199101629" sldId="1035"/>
            <ac:spMk id="4" creationId="{911F6592-229B-40C4-A697-1670E9A60599}"/>
          </ac:spMkLst>
        </pc:spChg>
        <pc:picChg chg="add mod">
          <ac:chgData name="Robert Haase" userId="4053ae19d436208f" providerId="LiveId" clId="{237A761D-41AB-406F-8155-35974F4D54B3}" dt="2021-02-03T18:52:21.060" v="2498" actId="14100"/>
          <ac:picMkLst>
            <pc:docMk/>
            <pc:sldMk cId="3199101629" sldId="1035"/>
            <ac:picMk id="5" creationId="{7F2521BF-19CC-431C-A127-F0E9A12058D3}"/>
          </ac:picMkLst>
        </pc:picChg>
      </pc:sldChg>
      <pc:sldChg chg="addSp modSp new mod modAnim">
        <pc:chgData name="Robert Haase" userId="4053ae19d436208f" providerId="LiveId" clId="{237A761D-41AB-406F-8155-35974F4D54B3}" dt="2021-02-03T18:53:56.419" v="2625" actId="14100"/>
        <pc:sldMkLst>
          <pc:docMk/>
          <pc:sldMk cId="1443883035" sldId="1036"/>
        </pc:sldMkLst>
        <pc:spChg chg="mod">
          <ac:chgData name="Robert Haase" userId="4053ae19d436208f" providerId="LiveId" clId="{237A761D-41AB-406F-8155-35974F4D54B3}" dt="2021-02-03T18:52:29.119" v="2519" actId="20577"/>
          <ac:spMkLst>
            <pc:docMk/>
            <pc:sldMk cId="1443883035" sldId="1036"/>
            <ac:spMk id="3" creationId="{A151792A-32F4-4F90-B1E9-A3AF681904A1}"/>
          </ac:spMkLst>
        </pc:spChg>
        <pc:spChg chg="mod">
          <ac:chgData name="Robert Haase" userId="4053ae19d436208f" providerId="LiveId" clId="{237A761D-41AB-406F-8155-35974F4D54B3}" dt="2021-02-03T18:52:53.449" v="2620" actId="14100"/>
          <ac:spMkLst>
            <pc:docMk/>
            <pc:sldMk cId="1443883035" sldId="1036"/>
            <ac:spMk id="4" creationId="{328DA653-A76F-4A0A-98BA-BE3265A714A1}"/>
          </ac:spMkLst>
        </pc:spChg>
        <pc:picChg chg="add mod">
          <ac:chgData name="Robert Haase" userId="4053ae19d436208f" providerId="LiveId" clId="{237A761D-41AB-406F-8155-35974F4D54B3}" dt="2021-02-03T18:53:56.419" v="2625" actId="14100"/>
          <ac:picMkLst>
            <pc:docMk/>
            <pc:sldMk cId="1443883035" sldId="1036"/>
            <ac:picMk id="5" creationId="{A4A476D3-B7C5-4A33-9375-434BEDF47FE8}"/>
          </ac:picMkLst>
        </pc:picChg>
      </pc:sldChg>
      <pc:sldChg chg="addSp delSp modSp new mod">
        <pc:chgData name="Robert Haase" userId="4053ae19d436208f" providerId="LiveId" clId="{237A761D-41AB-406F-8155-35974F4D54B3}" dt="2021-02-04T10:08:31.486" v="3253" actId="20577"/>
        <pc:sldMkLst>
          <pc:docMk/>
          <pc:sldMk cId="303538391" sldId="1037"/>
        </pc:sldMkLst>
        <pc:spChg chg="mod">
          <ac:chgData name="Robert Haase" userId="4053ae19d436208f" providerId="LiveId" clId="{237A761D-41AB-406F-8155-35974F4D54B3}" dt="2021-02-04T09:38:34.612" v="2731" actId="20577"/>
          <ac:spMkLst>
            <pc:docMk/>
            <pc:sldMk cId="303538391" sldId="1037"/>
            <ac:spMk id="3" creationId="{262E5B29-682A-4144-AFDC-0A8A3BC08EEB}"/>
          </ac:spMkLst>
        </pc:spChg>
        <pc:spChg chg="mod">
          <ac:chgData name="Robert Haase" userId="4053ae19d436208f" providerId="LiveId" clId="{237A761D-41AB-406F-8155-35974F4D54B3}" dt="2021-02-04T10:08:31.486" v="3253" actId="20577"/>
          <ac:spMkLst>
            <pc:docMk/>
            <pc:sldMk cId="303538391" sldId="1037"/>
            <ac:spMk id="4" creationId="{DF52E36C-EF20-47B1-8123-E335B1B47881}"/>
          </ac:spMkLst>
        </pc:spChg>
        <pc:spChg chg="add del mod">
          <ac:chgData name="Robert Haase" userId="4053ae19d436208f" providerId="LiveId" clId="{237A761D-41AB-406F-8155-35974F4D54B3}" dt="2021-02-04T09:39:21.424" v="2798" actId="478"/>
          <ac:spMkLst>
            <pc:docMk/>
            <pc:sldMk cId="303538391" sldId="1037"/>
            <ac:spMk id="6" creationId="{100B6112-E2B0-45C8-A399-7141FBCBA6A0}"/>
          </ac:spMkLst>
        </pc:spChg>
        <pc:picChg chg="add mod">
          <ac:chgData name="Robert Haase" userId="4053ae19d436208f" providerId="LiveId" clId="{237A761D-41AB-406F-8155-35974F4D54B3}" dt="2021-02-04T10:08:17.978" v="3251" actId="14100"/>
          <ac:picMkLst>
            <pc:docMk/>
            <pc:sldMk cId="303538391" sldId="1037"/>
            <ac:picMk id="8" creationId="{85918E79-AE5A-458B-B469-924081FC1A99}"/>
          </ac:picMkLst>
        </pc:picChg>
      </pc:sldChg>
      <pc:sldChg chg="addSp delSp modSp add mod delAnim modAnim">
        <pc:chgData name="Robert Haase" userId="4053ae19d436208f" providerId="LiveId" clId="{237A761D-41AB-406F-8155-35974F4D54B3}" dt="2021-02-04T10:21:09.031" v="3382" actId="1035"/>
        <pc:sldMkLst>
          <pc:docMk/>
          <pc:sldMk cId="2082721421" sldId="1038"/>
        </pc:sldMkLst>
        <pc:spChg chg="add mod">
          <ac:chgData name="Robert Haase" userId="4053ae19d436208f" providerId="LiveId" clId="{237A761D-41AB-406F-8155-35974F4D54B3}" dt="2021-02-04T10:04:41.893" v="3161" actId="20577"/>
          <ac:spMkLst>
            <pc:docMk/>
            <pc:sldMk cId="2082721421" sldId="1038"/>
            <ac:spMk id="3" creationId="{4895FFB3-2613-4577-88BE-A4EA1CBFA2E1}"/>
          </ac:spMkLst>
        </pc:spChg>
        <pc:spChg chg="del mod">
          <ac:chgData name="Robert Haase" userId="4053ae19d436208f" providerId="LiveId" clId="{237A761D-41AB-406F-8155-35974F4D54B3}" dt="2021-02-04T09:59:30.635" v="2967" actId="478"/>
          <ac:spMkLst>
            <pc:docMk/>
            <pc:sldMk cId="2082721421" sldId="1038"/>
            <ac:spMk id="5" creationId="{2FB0EEB2-4783-416C-8A8F-744CFF8E8B1C}"/>
          </ac:spMkLst>
        </pc:spChg>
        <pc:spChg chg="add mod">
          <ac:chgData name="Robert Haase" userId="4053ae19d436208f" providerId="LiveId" clId="{237A761D-41AB-406F-8155-35974F4D54B3}" dt="2021-02-04T10:01:40.415" v="3122" actId="255"/>
          <ac:spMkLst>
            <pc:docMk/>
            <pc:sldMk cId="2082721421" sldId="1038"/>
            <ac:spMk id="12" creationId="{A240E11C-8DC6-481E-8C50-368235273C31}"/>
          </ac:spMkLst>
        </pc:spChg>
        <pc:spChg chg="add mod">
          <ac:chgData name="Robert Haase" userId="4053ae19d436208f" providerId="LiveId" clId="{237A761D-41AB-406F-8155-35974F4D54B3}" dt="2021-02-04T10:01:40.415" v="3122" actId="255"/>
          <ac:spMkLst>
            <pc:docMk/>
            <pc:sldMk cId="2082721421" sldId="1038"/>
            <ac:spMk id="13" creationId="{BD2753F7-D162-4CF7-B1B0-B1F46431610C}"/>
          </ac:spMkLst>
        </pc:spChg>
        <pc:spChg chg="add mod">
          <ac:chgData name="Robert Haase" userId="4053ae19d436208f" providerId="LiveId" clId="{237A761D-41AB-406F-8155-35974F4D54B3}" dt="2021-02-04T10:01:40.415" v="3122" actId="255"/>
          <ac:spMkLst>
            <pc:docMk/>
            <pc:sldMk cId="2082721421" sldId="1038"/>
            <ac:spMk id="14" creationId="{02BC5701-EEDC-41A2-ACF9-A3FA8D805451}"/>
          </ac:spMkLst>
        </pc:spChg>
        <pc:spChg chg="add mod">
          <ac:chgData name="Robert Haase" userId="4053ae19d436208f" providerId="LiveId" clId="{237A761D-41AB-406F-8155-35974F4D54B3}" dt="2021-02-04T10:01:40.415" v="3122" actId="255"/>
          <ac:spMkLst>
            <pc:docMk/>
            <pc:sldMk cId="2082721421" sldId="1038"/>
            <ac:spMk id="15" creationId="{A4F0CA74-D164-4261-A4B7-F283F3029F91}"/>
          </ac:spMkLst>
        </pc:spChg>
        <pc:spChg chg="add mod">
          <ac:chgData name="Robert Haase" userId="4053ae19d436208f" providerId="LiveId" clId="{237A761D-41AB-406F-8155-35974F4D54B3}" dt="2021-02-04T10:01:40.415" v="3122" actId="255"/>
          <ac:spMkLst>
            <pc:docMk/>
            <pc:sldMk cId="2082721421" sldId="1038"/>
            <ac:spMk id="16" creationId="{09AC7AE1-6CA5-4075-A94D-09FAAE077461}"/>
          </ac:spMkLst>
        </pc:spChg>
        <pc:grpChg chg="add del mod">
          <ac:chgData name="Robert Haase" userId="4053ae19d436208f" providerId="LiveId" clId="{237A761D-41AB-406F-8155-35974F4D54B3}" dt="2021-02-04T10:02:04.789" v="3127" actId="478"/>
          <ac:grpSpMkLst>
            <pc:docMk/>
            <pc:sldMk cId="2082721421" sldId="1038"/>
            <ac:grpSpMk id="6" creationId="{76721D9F-5CD4-4E9E-AEDB-462B4A02AA3E}"/>
          </ac:grpSpMkLst>
        </pc:grpChg>
        <pc:grpChg chg="add mod">
          <ac:chgData name="Robert Haase" userId="4053ae19d436208f" providerId="LiveId" clId="{237A761D-41AB-406F-8155-35974F4D54B3}" dt="2021-02-04T10:21:09.031" v="3382" actId="1035"/>
          <ac:grpSpMkLst>
            <pc:docMk/>
            <pc:sldMk cId="2082721421" sldId="1038"/>
            <ac:grpSpMk id="9" creationId="{789D8C11-9ADA-421C-B4EB-42E685346A06}"/>
          </ac:grpSpMkLst>
        </pc:grpChg>
        <pc:picChg chg="mod">
          <ac:chgData name="Robert Haase" userId="4053ae19d436208f" providerId="LiveId" clId="{237A761D-41AB-406F-8155-35974F4D54B3}" dt="2021-02-04T09:59:03.708" v="2940"/>
          <ac:picMkLst>
            <pc:docMk/>
            <pc:sldMk cId="2082721421" sldId="1038"/>
            <ac:picMk id="7" creationId="{44D9387E-1073-4180-AE30-99EFE863D067}"/>
          </ac:picMkLst>
        </pc:picChg>
        <pc:picChg chg="mod">
          <ac:chgData name="Robert Haase" userId="4053ae19d436208f" providerId="LiveId" clId="{237A761D-41AB-406F-8155-35974F4D54B3}" dt="2021-02-04T09:59:03.708" v="2940"/>
          <ac:picMkLst>
            <pc:docMk/>
            <pc:sldMk cId="2082721421" sldId="1038"/>
            <ac:picMk id="8" creationId="{AD4016F4-1C7E-45BA-B111-0CE092EF099B}"/>
          </ac:picMkLst>
        </pc:picChg>
        <pc:picChg chg="mod">
          <ac:chgData name="Robert Haase" userId="4053ae19d436208f" providerId="LiveId" clId="{237A761D-41AB-406F-8155-35974F4D54B3}" dt="2021-02-04T09:59:03.708" v="2940"/>
          <ac:picMkLst>
            <pc:docMk/>
            <pc:sldMk cId="2082721421" sldId="1038"/>
            <ac:picMk id="10" creationId="{6B7D7E94-BCFB-4021-B734-FA733E401455}"/>
          </ac:picMkLst>
        </pc:picChg>
        <pc:picChg chg="mod">
          <ac:chgData name="Robert Haase" userId="4053ae19d436208f" providerId="LiveId" clId="{237A761D-41AB-406F-8155-35974F4D54B3}" dt="2021-02-04T09:59:03.708" v="2940"/>
          <ac:picMkLst>
            <pc:docMk/>
            <pc:sldMk cId="2082721421" sldId="1038"/>
            <ac:picMk id="11" creationId="{4A23C2B6-65A7-4890-9890-102FDA7F710F}"/>
          </ac:picMkLst>
        </pc:picChg>
        <pc:picChg chg="add mod">
          <ac:chgData name="Robert Haase" userId="4053ae19d436208f" providerId="LiveId" clId="{237A761D-41AB-406F-8155-35974F4D54B3}" dt="2021-02-04T10:03:29.238" v="3141" actId="1076"/>
          <ac:picMkLst>
            <pc:docMk/>
            <pc:sldMk cId="2082721421" sldId="1038"/>
            <ac:picMk id="17" creationId="{0E0F33A3-1B91-43C9-8243-9508EB5AA69B}"/>
          </ac:picMkLst>
        </pc:picChg>
        <pc:picChg chg="add mod">
          <ac:chgData name="Robert Haase" userId="4053ae19d436208f" providerId="LiveId" clId="{237A761D-41AB-406F-8155-35974F4D54B3}" dt="2021-02-04T10:06:25.852" v="3225" actId="1035"/>
          <ac:picMkLst>
            <pc:docMk/>
            <pc:sldMk cId="2082721421" sldId="1038"/>
            <ac:picMk id="18" creationId="{0A75BA92-E844-413D-88E5-EA3DF31D7BD5}"/>
          </ac:picMkLst>
        </pc:picChg>
        <pc:picChg chg="add mod">
          <ac:chgData name="Robert Haase" userId="4053ae19d436208f" providerId="LiveId" clId="{237A761D-41AB-406F-8155-35974F4D54B3}" dt="2021-02-04T10:06:25.852" v="3225" actId="1035"/>
          <ac:picMkLst>
            <pc:docMk/>
            <pc:sldMk cId="2082721421" sldId="1038"/>
            <ac:picMk id="19" creationId="{380C2753-95D1-434F-ADEE-34FC660B5765}"/>
          </ac:picMkLst>
        </pc:picChg>
        <pc:picChg chg="add mod">
          <ac:chgData name="Robert Haase" userId="4053ae19d436208f" providerId="LiveId" clId="{237A761D-41AB-406F-8155-35974F4D54B3}" dt="2021-02-04T10:02:59.631" v="3136" actId="1076"/>
          <ac:picMkLst>
            <pc:docMk/>
            <pc:sldMk cId="2082721421" sldId="1038"/>
            <ac:picMk id="20" creationId="{E058B4AA-201F-447D-BC42-F2D2329E1AB5}"/>
          </ac:picMkLst>
        </pc:picChg>
        <pc:picChg chg="add mod">
          <ac:chgData name="Robert Haase" userId="4053ae19d436208f" providerId="LiveId" clId="{237A761D-41AB-406F-8155-35974F4D54B3}" dt="2021-02-04T10:02:55.033" v="3135" actId="1076"/>
          <ac:picMkLst>
            <pc:docMk/>
            <pc:sldMk cId="2082721421" sldId="1038"/>
            <ac:picMk id="21" creationId="{EF93AC1D-7239-470D-8222-5CD349601BAA}"/>
          </ac:picMkLst>
        </pc:picChg>
        <pc:picChg chg="add mod">
          <ac:chgData name="Robert Haase" userId="4053ae19d436208f" providerId="LiveId" clId="{237A761D-41AB-406F-8155-35974F4D54B3}" dt="2021-02-04T10:06:13.892" v="3164" actId="14100"/>
          <ac:picMkLst>
            <pc:docMk/>
            <pc:sldMk cId="2082721421" sldId="1038"/>
            <ac:picMk id="23" creationId="{5E016628-9D44-4464-9618-F3432C2530C4}"/>
          </ac:picMkLst>
        </pc:picChg>
        <pc:picChg chg="add mod">
          <ac:chgData name="Robert Haase" userId="4053ae19d436208f" providerId="LiveId" clId="{237A761D-41AB-406F-8155-35974F4D54B3}" dt="2021-02-04T10:06:17.950" v="3165" actId="14100"/>
          <ac:picMkLst>
            <pc:docMk/>
            <pc:sldMk cId="2082721421" sldId="1038"/>
            <ac:picMk id="24" creationId="{EBC358F8-6269-4722-B58A-BE25398E7063}"/>
          </ac:picMkLst>
        </pc:picChg>
        <pc:picChg chg="add mod">
          <ac:chgData name="Robert Haase" userId="4053ae19d436208f" providerId="LiveId" clId="{237A761D-41AB-406F-8155-35974F4D54B3}" dt="2021-02-04T10:06:10.261" v="3163" actId="1076"/>
          <ac:picMkLst>
            <pc:docMk/>
            <pc:sldMk cId="2082721421" sldId="1038"/>
            <ac:picMk id="1026" creationId="{6A2C95DD-92CE-4BA1-8FC7-052641421F5F}"/>
          </ac:picMkLst>
        </pc:picChg>
      </pc:sldChg>
      <pc:sldChg chg="modSp add mod">
        <pc:chgData name="Robert Haase" userId="4053ae19d436208f" providerId="LiveId" clId="{237A761D-41AB-406F-8155-35974F4D54B3}" dt="2021-02-04T09:56:54.838" v="2901" actId="20577"/>
        <pc:sldMkLst>
          <pc:docMk/>
          <pc:sldMk cId="170345913" sldId="1039"/>
        </pc:sldMkLst>
        <pc:spChg chg="mod">
          <ac:chgData name="Robert Haase" userId="4053ae19d436208f" providerId="LiveId" clId="{237A761D-41AB-406F-8155-35974F4D54B3}" dt="2021-02-04T09:56:54.838" v="2901" actId="20577"/>
          <ac:spMkLst>
            <pc:docMk/>
            <pc:sldMk cId="170345913" sldId="1039"/>
            <ac:spMk id="5" creationId="{2FB0EEB2-4783-416C-8A8F-744CFF8E8B1C}"/>
          </ac:spMkLst>
        </pc:spChg>
      </pc:sldChg>
      <pc:sldChg chg="modSp add mod">
        <pc:chgData name="Robert Haase" userId="4053ae19d436208f" providerId="LiveId" clId="{237A761D-41AB-406F-8155-35974F4D54B3}" dt="2021-02-04T09:57:36.362" v="2919" actId="6549"/>
        <pc:sldMkLst>
          <pc:docMk/>
          <pc:sldMk cId="941807648" sldId="1040"/>
        </pc:sldMkLst>
        <pc:spChg chg="mod">
          <ac:chgData name="Robert Haase" userId="4053ae19d436208f" providerId="LiveId" clId="{237A761D-41AB-406F-8155-35974F4D54B3}" dt="2021-02-04T09:57:36.362" v="2919" actId="6549"/>
          <ac:spMkLst>
            <pc:docMk/>
            <pc:sldMk cId="941807648" sldId="1040"/>
            <ac:spMk id="5" creationId="{2FB0EEB2-4783-416C-8A8F-744CFF8E8B1C}"/>
          </ac:spMkLst>
        </pc:spChg>
      </pc:sldChg>
      <pc:sldChg chg="modSp add mod">
        <pc:chgData name="Robert Haase" userId="4053ae19d436208f" providerId="LiveId" clId="{237A761D-41AB-406F-8155-35974F4D54B3}" dt="2021-02-04T09:58:46.453" v="2938" actId="6549"/>
        <pc:sldMkLst>
          <pc:docMk/>
          <pc:sldMk cId="2521281282" sldId="1041"/>
        </pc:sldMkLst>
        <pc:spChg chg="mod">
          <ac:chgData name="Robert Haase" userId="4053ae19d436208f" providerId="LiveId" clId="{237A761D-41AB-406F-8155-35974F4D54B3}" dt="2021-02-04T09:58:46.453" v="2938" actId="6549"/>
          <ac:spMkLst>
            <pc:docMk/>
            <pc:sldMk cId="2521281282" sldId="1041"/>
            <ac:spMk id="5" creationId="{2FB0EEB2-4783-416C-8A8F-744CFF8E8B1C}"/>
          </ac:spMkLst>
        </pc:spChg>
      </pc:sldChg>
      <pc:sldMasterChg chg="delSldLayout modSldLayout">
        <pc:chgData name="Robert Haase" userId="4053ae19d436208f" providerId="LiveId" clId="{237A761D-41AB-406F-8155-35974F4D54B3}" dt="2021-01-30T18:37:50.983" v="729" actId="207"/>
        <pc:sldMasterMkLst>
          <pc:docMk/>
          <pc:sldMasterMk cId="0" sldId="2147483648"/>
        </pc:sldMasterMkLst>
        <pc:sldLayoutChg chg="addSp delSp modSp mod">
          <pc:chgData name="Robert Haase" userId="4053ae19d436208f" providerId="LiveId" clId="{237A761D-41AB-406F-8155-35974F4D54B3}" dt="2021-01-30T18:37:50.983" v="729" actId="207"/>
          <pc:sldLayoutMkLst>
            <pc:docMk/>
            <pc:sldMasterMk cId="0" sldId="2147483648"/>
            <pc:sldLayoutMk cId="0" sldId="2147483650"/>
          </pc:sldLayoutMkLst>
          <pc:spChg chg="mod">
            <ac:chgData name="Robert Haase" userId="4053ae19d436208f" providerId="LiveId" clId="{237A761D-41AB-406F-8155-35974F4D54B3}" dt="2021-01-30T18:37:50.983" v="729" actId="207"/>
            <ac:spMkLst>
              <pc:docMk/>
              <pc:sldMasterMk cId="0" sldId="2147483648"/>
              <pc:sldLayoutMk cId="0" sldId="2147483650"/>
              <ac:spMk id="13" creationId="{41D632F2-3B72-4C7D-86C0-A0ADF6C26565}"/>
            </ac:spMkLst>
          </pc:spChg>
          <pc:spChg chg="add del mod">
            <ac:chgData name="Robert Haase" userId="4053ae19d436208f" providerId="LiveId" clId="{237A761D-41AB-406F-8155-35974F4D54B3}" dt="2021-01-30T18:37:32.500" v="694" actId="478"/>
            <ac:spMkLst>
              <pc:docMk/>
              <pc:sldMasterMk cId="0" sldId="2147483648"/>
              <pc:sldLayoutMk cId="0" sldId="2147483650"/>
              <ac:spMk id="14" creationId="{D48A858D-3864-4E5F-AE32-C21CA22FD866}"/>
            </ac:spMkLst>
          </pc:spChg>
          <pc:grpChg chg="add mod">
            <ac:chgData name="Robert Haase" userId="4053ae19d436208f" providerId="LiveId" clId="{237A761D-41AB-406F-8155-35974F4D54B3}" dt="2021-01-30T18:37:02.602" v="678" actId="1035"/>
            <ac:grpSpMkLst>
              <pc:docMk/>
              <pc:sldMasterMk cId="0" sldId="2147483648"/>
              <pc:sldLayoutMk cId="0" sldId="2147483650"/>
              <ac:grpSpMk id="11" creationId="{44416D39-A275-4F85-80DA-C8D7285294A0}"/>
            </ac:grpSpMkLst>
          </pc:grpChg>
          <pc:picChg chg="mod">
            <ac:chgData name="Robert Haase" userId="4053ae19d436208f" providerId="LiveId" clId="{237A761D-41AB-406F-8155-35974F4D54B3}" dt="2021-01-30T18:35:37.549" v="499"/>
            <ac:picMkLst>
              <pc:docMk/>
              <pc:sldMasterMk cId="0" sldId="2147483648"/>
              <pc:sldLayoutMk cId="0" sldId="2147483650"/>
              <ac:picMk id="12" creationId="{AB8A7DF5-B144-4BEA-8184-59EA9F269A6D}"/>
            </ac:picMkLst>
          </pc:picChg>
          <pc:picChg chg="mod">
            <ac:chgData name="Robert Haase" userId="4053ae19d436208f" providerId="LiveId" clId="{237A761D-41AB-406F-8155-35974F4D54B3}" dt="2021-01-30T18:34:46.746" v="437" actId="1038"/>
            <ac:picMkLst>
              <pc:docMk/>
              <pc:sldMasterMk cId="0" sldId="2147483648"/>
              <pc:sldLayoutMk cId="0" sldId="2147483650"/>
              <ac:picMk id="23" creationId="{00000000-0000-0000-0000-000000000000}"/>
            </ac:picMkLst>
          </pc:picChg>
        </pc:sldLayoutChg>
        <pc:sldLayoutChg chg="del">
          <pc:chgData name="Robert Haase" userId="4053ae19d436208f" providerId="LiveId" clId="{237A761D-41AB-406F-8155-35974F4D54B3}" dt="2021-01-30T18:25:32.017" v="241" actId="2696"/>
          <pc:sldLayoutMkLst>
            <pc:docMk/>
            <pc:sldMasterMk cId="0" sldId="2147483648"/>
            <pc:sldLayoutMk cId="384229892" sldId="2147483651"/>
          </pc:sldLayoutMkLst>
        </pc:sldLayoutChg>
        <pc:sldLayoutChg chg="del">
          <pc:chgData name="Robert Haase" userId="4053ae19d436208f" providerId="LiveId" clId="{237A761D-41AB-406F-8155-35974F4D54B3}" dt="2021-01-30T18:10:12.801" v="100" actId="47"/>
          <pc:sldLayoutMkLst>
            <pc:docMk/>
            <pc:sldMasterMk cId="0" sldId="2147483648"/>
            <pc:sldLayoutMk cId="1861732428" sldId="2147483651"/>
          </pc:sldLayoutMkLst>
        </pc:sldLayoutChg>
      </pc:sldMasterChg>
    </pc:docChg>
  </pc:docChgLst>
  <pc:docChgLst>
    <pc:chgData name="Robert Haase" userId="4053ae19d436208f" providerId="LiveId" clId="{FD36F3D2-501F-4BA2-BF85-295F32F2335B}"/>
    <pc:docChg chg="addSld delSld modSld sldOrd">
      <pc:chgData name="Robert Haase" userId="4053ae19d436208f" providerId="LiveId" clId="{FD36F3D2-501F-4BA2-BF85-295F32F2335B}" dt="2021-02-16T17:06:05.487" v="57" actId="20577"/>
      <pc:docMkLst>
        <pc:docMk/>
      </pc:docMkLst>
      <pc:sldChg chg="modSp mod">
        <pc:chgData name="Robert Haase" userId="4053ae19d436208f" providerId="LiveId" clId="{FD36F3D2-501F-4BA2-BF85-295F32F2335B}" dt="2021-02-16T17:06:05.487" v="57" actId="20577"/>
        <pc:sldMkLst>
          <pc:docMk/>
          <pc:sldMk cId="0" sldId="256"/>
        </pc:sldMkLst>
        <pc:spChg chg="mod">
          <ac:chgData name="Robert Haase" userId="4053ae19d436208f" providerId="LiveId" clId="{FD36F3D2-501F-4BA2-BF85-295F32F2335B}" dt="2021-02-16T17:06:05.487" v="57" actId="20577"/>
          <ac:spMkLst>
            <pc:docMk/>
            <pc:sldMk cId="0" sldId="256"/>
            <ac:spMk id="106" creationId="{00000000-0000-0000-0000-000000000000}"/>
          </ac:spMkLst>
        </pc:spChg>
      </pc:sldChg>
      <pc:sldChg chg="del">
        <pc:chgData name="Robert Haase" userId="4053ae19d436208f" providerId="LiveId" clId="{FD36F3D2-501F-4BA2-BF85-295F32F2335B}" dt="2021-02-14T08:42:10.183" v="5" actId="2696"/>
        <pc:sldMkLst>
          <pc:docMk/>
          <pc:sldMk cId="3254196424" sldId="874"/>
        </pc:sldMkLst>
      </pc:sldChg>
      <pc:sldChg chg="add">
        <pc:chgData name="Robert Haase" userId="4053ae19d436208f" providerId="LiveId" clId="{FD36F3D2-501F-4BA2-BF85-295F32F2335B}" dt="2021-02-14T08:42:24.525" v="8"/>
        <pc:sldMkLst>
          <pc:docMk/>
          <pc:sldMk cId="3388287482" sldId="874"/>
        </pc:sldMkLst>
      </pc:sldChg>
      <pc:sldChg chg="add">
        <pc:chgData name="Robert Haase" userId="4053ae19d436208f" providerId="LiveId" clId="{FD36F3D2-501F-4BA2-BF85-295F32F2335B}" dt="2021-02-16T17:04:04.965" v="13"/>
        <pc:sldMkLst>
          <pc:docMk/>
          <pc:sldMk cId="1029316894" sldId="913"/>
        </pc:sldMkLst>
      </pc:sldChg>
      <pc:sldChg chg="del ord">
        <pc:chgData name="Robert Haase" userId="4053ae19d436208f" providerId="LiveId" clId="{FD36F3D2-501F-4BA2-BF85-295F32F2335B}" dt="2021-02-16T17:03:59.682" v="12" actId="2696"/>
        <pc:sldMkLst>
          <pc:docMk/>
          <pc:sldMk cId="2174104676" sldId="913"/>
        </pc:sldMkLst>
      </pc:sldChg>
      <pc:sldChg chg="del">
        <pc:chgData name="Robert Haase" userId="4053ae19d436208f" providerId="LiveId" clId="{FD36F3D2-501F-4BA2-BF85-295F32F2335B}" dt="2021-02-14T08:42:00.035" v="2" actId="47"/>
        <pc:sldMkLst>
          <pc:docMk/>
          <pc:sldMk cId="719037605" sldId="984"/>
        </pc:sldMkLst>
      </pc:sldChg>
      <pc:sldChg chg="del ord">
        <pc:chgData name="Robert Haase" userId="4053ae19d436208f" providerId="LiveId" clId="{FD36F3D2-501F-4BA2-BF85-295F32F2335B}" dt="2021-02-14T08:42:10.183" v="5" actId="2696"/>
        <pc:sldMkLst>
          <pc:docMk/>
          <pc:sldMk cId="376966592" sldId="1022"/>
        </pc:sldMkLst>
      </pc:sldChg>
      <pc:sldChg chg="add">
        <pc:chgData name="Robert Haase" userId="4053ae19d436208f" providerId="LiveId" clId="{FD36F3D2-501F-4BA2-BF85-295F32F2335B}" dt="2021-02-14T08:42:24.525" v="8"/>
        <pc:sldMkLst>
          <pc:docMk/>
          <pc:sldMk cId="3146796132" sldId="1022"/>
        </pc:sldMkLst>
      </pc:sldChg>
      <pc:sldChg chg="mod modShow">
        <pc:chgData name="Robert Haase" userId="4053ae19d436208f" providerId="LiveId" clId="{FD36F3D2-501F-4BA2-BF85-295F32F2335B}" dt="2021-02-14T08:42:35.931" v="9" actId="729"/>
        <pc:sldMkLst>
          <pc:docMk/>
          <pc:sldMk cId="3199101629" sldId="1035"/>
        </pc:sldMkLst>
      </pc:sldChg>
      <pc:sldChg chg="mod modShow">
        <pc:chgData name="Robert Haase" userId="4053ae19d436208f" providerId="LiveId" clId="{FD36F3D2-501F-4BA2-BF85-295F32F2335B}" dt="2021-02-14T08:42:35.931" v="9" actId="729"/>
        <pc:sldMkLst>
          <pc:docMk/>
          <pc:sldMk cId="1443883035" sldId="1036"/>
        </pc:sldMkLst>
      </pc:sldChg>
      <pc:sldChg chg="modSp new mod">
        <pc:chgData name="Robert Haase" userId="4053ae19d436208f" providerId="LiveId" clId="{FD36F3D2-501F-4BA2-BF85-295F32F2335B}" dt="2021-02-14T08:42:57.689" v="11"/>
        <pc:sldMkLst>
          <pc:docMk/>
          <pc:sldMk cId="1192194276" sldId="1037"/>
        </pc:sldMkLst>
        <pc:spChg chg="mod">
          <ac:chgData name="Robert Haase" userId="4053ae19d436208f" providerId="LiveId" clId="{FD36F3D2-501F-4BA2-BF85-295F32F2335B}" dt="2021-02-14T08:42:57.689" v="11"/>
          <ac:spMkLst>
            <pc:docMk/>
            <pc:sldMk cId="1192194276" sldId="1037"/>
            <ac:spMk id="3" creationId="{3727EA2D-CFCF-435C-944A-BBD88C048B96}"/>
          </ac:spMkLst>
        </pc:spChg>
      </pc:sldChg>
    </pc:docChg>
  </pc:docChgLst>
  <pc:docChgLst>
    <pc:chgData name="Robert Haase" userId="4053ae19d436208f" providerId="LiveId" clId="{2148E0B0-B00B-476C-B43F-510805E196C5}"/>
    <pc:docChg chg="modSld">
      <pc:chgData name="Robert Haase" userId="4053ae19d436208f" providerId="LiveId" clId="{2148E0B0-B00B-476C-B43F-510805E196C5}" dt="2021-02-23T12:48:34.769" v="0" actId="729"/>
      <pc:docMkLst>
        <pc:docMk/>
      </pc:docMkLst>
      <pc:sldChg chg="mod modShow">
        <pc:chgData name="Robert Haase" userId="4053ae19d436208f" providerId="LiveId" clId="{2148E0B0-B00B-476C-B43F-510805E196C5}" dt="2021-02-23T12:48:34.769" v="0" actId="729"/>
        <pc:sldMkLst>
          <pc:docMk/>
          <pc:sldMk cId="2194468500" sldId="988"/>
        </pc:sldMkLst>
      </pc:sldChg>
    </pc:docChg>
  </pc:docChgLst>
  <pc:docChgLst>
    <pc:chgData name="Robert Haase" userId="4053ae19d436208f" providerId="LiveId" clId="{FEEAD04C-A251-4920-8F1F-FA0153E2C0B8}"/>
    <pc:docChg chg="undo custSel addSld delSld modSld sldOrd">
      <pc:chgData name="Robert Haase" userId="4053ae19d436208f" providerId="LiveId" clId="{FEEAD04C-A251-4920-8F1F-FA0153E2C0B8}" dt="2021-01-25T10:10:14.313" v="4533" actId="478"/>
      <pc:docMkLst>
        <pc:docMk/>
      </pc:docMkLst>
      <pc:sldChg chg="modSp mod">
        <pc:chgData name="Robert Haase" userId="4053ae19d436208f" providerId="LiveId" clId="{FEEAD04C-A251-4920-8F1F-FA0153E2C0B8}" dt="2021-01-23T18:11:08.246" v="1434" actId="12788"/>
        <pc:sldMkLst>
          <pc:docMk/>
          <pc:sldMk cId="0" sldId="256"/>
        </pc:sldMkLst>
        <pc:spChg chg="mod">
          <ac:chgData name="Robert Haase" userId="4053ae19d436208f" providerId="LiveId" clId="{FEEAD04C-A251-4920-8F1F-FA0153E2C0B8}" dt="2021-01-23T18:11:08.246" v="1434" actId="12788"/>
          <ac:spMkLst>
            <pc:docMk/>
            <pc:sldMk cId="0" sldId="256"/>
            <ac:spMk id="106" creationId="{00000000-0000-0000-0000-000000000000}"/>
          </ac:spMkLst>
        </pc:spChg>
      </pc:sldChg>
      <pc:sldChg chg="del">
        <pc:chgData name="Robert Haase" userId="4053ae19d436208f" providerId="LiveId" clId="{FEEAD04C-A251-4920-8F1F-FA0153E2C0B8}" dt="2021-01-23T17:56:17.913" v="861" actId="2696"/>
        <pc:sldMkLst>
          <pc:docMk/>
          <pc:sldMk cId="1555755789" sldId="515"/>
        </pc:sldMkLst>
      </pc:sldChg>
      <pc:sldChg chg="addSp delSp modSp add mod">
        <pc:chgData name="Robert Haase" userId="4053ae19d436208f" providerId="LiveId" clId="{FEEAD04C-A251-4920-8F1F-FA0153E2C0B8}" dt="2021-01-24T19:39:09.403" v="3949"/>
        <pc:sldMkLst>
          <pc:docMk/>
          <pc:sldMk cId="3043717041" sldId="515"/>
        </pc:sldMkLst>
        <pc:spChg chg="mod">
          <ac:chgData name="Robert Haase" userId="4053ae19d436208f" providerId="LiveId" clId="{FEEAD04C-A251-4920-8F1F-FA0153E2C0B8}" dt="2021-01-23T18:15:50.076" v="1501" actId="1076"/>
          <ac:spMkLst>
            <pc:docMk/>
            <pc:sldMk cId="3043717041" sldId="515"/>
            <ac:spMk id="4" creationId="{DB38537D-22EF-4228-9960-8430511E3234}"/>
          </ac:spMkLst>
        </pc:spChg>
        <pc:spChg chg="mod">
          <ac:chgData name="Robert Haase" userId="4053ae19d436208f" providerId="LiveId" clId="{FEEAD04C-A251-4920-8F1F-FA0153E2C0B8}" dt="2021-01-23T18:16:14.024" v="1506" actId="1076"/>
          <ac:spMkLst>
            <pc:docMk/>
            <pc:sldMk cId="3043717041" sldId="515"/>
            <ac:spMk id="5" creationId="{7D59D721-A05B-4562-A9EB-1C0EB8A8736B}"/>
          </ac:spMkLst>
        </pc:spChg>
        <pc:spChg chg="del mod">
          <ac:chgData name="Robert Haase" userId="4053ae19d436208f" providerId="LiveId" clId="{FEEAD04C-A251-4920-8F1F-FA0153E2C0B8}" dt="2021-01-24T19:39:09.133" v="3948" actId="478"/>
          <ac:spMkLst>
            <pc:docMk/>
            <pc:sldMk cId="3043717041" sldId="515"/>
            <ac:spMk id="36" creationId="{69579FEC-3543-49C8-931C-80048F236EEE}"/>
          </ac:spMkLst>
        </pc:spChg>
        <pc:spChg chg="add mod">
          <ac:chgData name="Robert Haase" userId="4053ae19d436208f" providerId="LiveId" clId="{FEEAD04C-A251-4920-8F1F-FA0153E2C0B8}" dt="2021-01-24T19:39:09.403" v="3949"/>
          <ac:spMkLst>
            <pc:docMk/>
            <pc:sldMk cId="3043717041" sldId="515"/>
            <ac:spMk id="37" creationId="{E37D16D7-4FEC-48FA-8A50-F1933E279F4F}"/>
          </ac:spMkLst>
        </pc:spChg>
        <pc:grpChg chg="mod">
          <ac:chgData name="Robert Haase" userId="4053ae19d436208f" providerId="LiveId" clId="{FEEAD04C-A251-4920-8F1F-FA0153E2C0B8}" dt="2021-01-23T18:16:11.151" v="1505" actId="1076"/>
          <ac:grpSpMkLst>
            <pc:docMk/>
            <pc:sldMk cId="3043717041" sldId="515"/>
            <ac:grpSpMk id="6" creationId="{27651E83-E21D-4746-82FD-2E0465A0F97E}"/>
          </ac:grpSpMkLst>
        </pc:grpChg>
        <pc:picChg chg="mod">
          <ac:chgData name="Robert Haase" userId="4053ae19d436208f" providerId="LiveId" clId="{FEEAD04C-A251-4920-8F1F-FA0153E2C0B8}" dt="2021-01-23T18:15:53.168" v="1502" actId="1076"/>
          <ac:picMkLst>
            <pc:docMk/>
            <pc:sldMk cId="3043717041" sldId="515"/>
            <ac:picMk id="35" creationId="{F07511D0-01C9-4619-B9E1-65582941BCC5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0" creationId="{B528813E-16DB-48F0-9BDC-EA1D438F9EF8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1" creationId="{C7F14082-345D-45FD-A5B8-856A0C75FB5E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2" creationId="{9ABD5BE4-216B-4104-A111-9561E0DA35D3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3" creationId="{56BA5C30-E75C-4BC1-8D8A-FD4C9B887744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4" creationId="{4188EAB1-C24A-4C08-9890-EB13EA419A55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5" creationId="{AE4401D8-415B-473B-B80A-86748A685E26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6" creationId="{7238994E-833A-492B-A744-56955189AF95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7" creationId="{9F927D32-0E27-4941-9B80-287FED85240B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8" creationId="{518233FA-CECE-4AAA-A3DA-11EEEDA20115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59" creationId="{1507F900-3F90-4E48-A27A-1E3A0E87F8C1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60" creationId="{18F47E02-DBCF-40FD-8D73-4FD87F347C5D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61" creationId="{74CE073D-E7AB-4C9D-88C3-0A1226166FFB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62" creationId="{00C2A60A-4881-4316-9ED6-704AEFCF90B1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63" creationId="{FABFF70B-EE88-43FB-A082-7F832EE5EE26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64" creationId="{39EE296C-26B9-42E9-81CA-9C48EA0A555E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66" creationId="{C1FD3B3E-90E5-460A-AE8D-E919F89B22FD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67" creationId="{4CE773A9-EEA5-4757-9F33-16C6193F5C04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68" creationId="{171C8BD5-6A50-41A2-AB5A-10F563DD90D2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69" creationId="{B2921ACA-81D0-4F84-839A-1DAA9B125FB7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70" creationId="{84E59924-4E06-450D-8029-3FCF5A48F3CC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71" creationId="{F602AD43-F5C8-4507-8718-8058BC0F9A0D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72" creationId="{BB86443D-4A9C-4B2A-AFDC-456498AFFE8A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73" creationId="{BD0BF093-729C-480F-80A6-9DB2780FBD8E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74" creationId="{CC58D7DA-7128-436A-871D-90E9FC3AB228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75" creationId="{0F7D0895-563E-442A-BA09-175E5AA33974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76" creationId="{34CCD48E-FF13-424B-BACB-79A230E88B0F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77" creationId="{BEFEAF0F-CC36-47AA-9A07-8D9294909782}"/>
          </ac:picMkLst>
        </pc:picChg>
        <pc:picChg chg="mod">
          <ac:chgData name="Robert Haase" userId="4053ae19d436208f" providerId="LiveId" clId="{FEEAD04C-A251-4920-8F1F-FA0153E2C0B8}" dt="2021-01-23T18:16:11.151" v="1505" actId="1076"/>
          <ac:picMkLst>
            <pc:docMk/>
            <pc:sldMk cId="3043717041" sldId="515"/>
            <ac:picMk id="2078" creationId="{DF691129-C193-4BE3-AA06-6C941EF00DFB}"/>
          </ac:picMkLst>
        </pc:picChg>
      </pc:sldChg>
      <pc:sldChg chg="addSp delSp modSp add mod">
        <pc:chgData name="Robert Haase" userId="4053ae19d436208f" providerId="LiveId" clId="{FEEAD04C-A251-4920-8F1F-FA0153E2C0B8}" dt="2021-01-24T19:39:13.592" v="3951"/>
        <pc:sldMkLst>
          <pc:docMk/>
          <pc:sldMk cId="2524079874" sldId="516"/>
        </pc:sldMkLst>
        <pc:spChg chg="mod">
          <ac:chgData name="Robert Haase" userId="4053ae19d436208f" providerId="LiveId" clId="{FEEAD04C-A251-4920-8F1F-FA0153E2C0B8}" dt="2021-01-24T18:58:38.923" v="2772" actId="108"/>
          <ac:spMkLst>
            <pc:docMk/>
            <pc:sldMk cId="2524079874" sldId="516"/>
            <ac:spMk id="6" creationId="{AB21F4FF-A26D-4208-AD02-8586B74F0C2A}"/>
          </ac:spMkLst>
        </pc:spChg>
        <pc:spChg chg="mod">
          <ac:chgData name="Robert Haase" userId="4053ae19d436208f" providerId="LiveId" clId="{FEEAD04C-A251-4920-8F1F-FA0153E2C0B8}" dt="2021-01-24T18:58:07.558" v="2732" actId="113"/>
          <ac:spMkLst>
            <pc:docMk/>
            <pc:sldMk cId="2524079874" sldId="516"/>
            <ac:spMk id="8" creationId="{A5F1F13A-40F8-41C6-9B0A-C31FC9B35C99}"/>
          </ac:spMkLst>
        </pc:spChg>
        <pc:spChg chg="mod">
          <ac:chgData name="Robert Haase" userId="4053ae19d436208f" providerId="LiveId" clId="{FEEAD04C-A251-4920-8F1F-FA0153E2C0B8}" dt="2021-01-24T18:58:07.558" v="2732" actId="113"/>
          <ac:spMkLst>
            <pc:docMk/>
            <pc:sldMk cId="2524079874" sldId="516"/>
            <ac:spMk id="9" creationId="{C23B4E06-DB68-4CE9-8BBF-D0BDB21CB787}"/>
          </ac:spMkLst>
        </pc:spChg>
        <pc:spChg chg="add del mod">
          <ac:chgData name="Robert Haase" userId="4053ae19d436208f" providerId="LiveId" clId="{FEEAD04C-A251-4920-8F1F-FA0153E2C0B8}" dt="2021-01-24T19:39:12.926" v="3950" actId="478"/>
          <ac:spMkLst>
            <pc:docMk/>
            <pc:sldMk cId="2524079874" sldId="516"/>
            <ac:spMk id="13" creationId="{687DA915-9D50-43C5-8FA8-BCDCA52DFA76}"/>
          </ac:spMkLst>
        </pc:spChg>
        <pc:spChg chg="del">
          <ac:chgData name="Robert Haase" userId="4053ae19d436208f" providerId="LiveId" clId="{FEEAD04C-A251-4920-8F1F-FA0153E2C0B8}" dt="2021-01-23T18:16:40.610" v="1514" actId="478"/>
          <ac:spMkLst>
            <pc:docMk/>
            <pc:sldMk cId="2524079874" sldId="516"/>
            <ac:spMk id="14" creationId="{689A1426-F0AE-4DBC-9292-113215709A65}"/>
          </ac:spMkLst>
        </pc:spChg>
        <pc:spChg chg="add mod">
          <ac:chgData name="Robert Haase" userId="4053ae19d436208f" providerId="LiveId" clId="{FEEAD04C-A251-4920-8F1F-FA0153E2C0B8}" dt="2021-01-24T19:39:13.592" v="3951"/>
          <ac:spMkLst>
            <pc:docMk/>
            <pc:sldMk cId="2524079874" sldId="516"/>
            <ac:spMk id="14" creationId="{E9ECC37F-6A75-4982-AA66-0A4C8C5FD063}"/>
          </ac:spMkLst>
        </pc:spChg>
      </pc:sldChg>
      <pc:sldChg chg="del">
        <pc:chgData name="Robert Haase" userId="4053ae19d436208f" providerId="LiveId" clId="{FEEAD04C-A251-4920-8F1F-FA0153E2C0B8}" dt="2021-01-23T17:56:17.913" v="861" actId="2696"/>
        <pc:sldMkLst>
          <pc:docMk/>
          <pc:sldMk cId="3437206571" sldId="516"/>
        </pc:sldMkLst>
      </pc:sldChg>
      <pc:sldChg chg="addSp delSp modSp mod modAnim">
        <pc:chgData name="Robert Haase" userId="4053ae19d436208f" providerId="LiveId" clId="{FEEAD04C-A251-4920-8F1F-FA0153E2C0B8}" dt="2021-01-25T09:07:33.602" v="4482" actId="20577"/>
        <pc:sldMkLst>
          <pc:docMk/>
          <pc:sldMk cId="3536190230" sldId="544"/>
        </pc:sldMkLst>
        <pc:spChg chg="mod">
          <ac:chgData name="Robert Haase" userId="4053ae19d436208f" providerId="LiveId" clId="{FEEAD04C-A251-4920-8F1F-FA0153E2C0B8}" dt="2021-01-25T09:07:33.602" v="4482" actId="20577"/>
          <ac:spMkLst>
            <pc:docMk/>
            <pc:sldMk cId="3536190230" sldId="544"/>
            <ac:spMk id="3" creationId="{74913A94-BF86-4A27-860D-3585469796E7}"/>
          </ac:spMkLst>
        </pc:spChg>
        <pc:spChg chg="add mod">
          <ac:chgData name="Robert Haase" userId="4053ae19d436208f" providerId="LiveId" clId="{FEEAD04C-A251-4920-8F1F-FA0153E2C0B8}" dt="2021-01-24T19:07:33.306" v="2874"/>
          <ac:spMkLst>
            <pc:docMk/>
            <pc:sldMk cId="3536190230" sldId="544"/>
            <ac:spMk id="13" creationId="{561A92A8-ECF8-489A-BE0A-DE6D1C497DC3}"/>
          </ac:spMkLst>
        </pc:spChg>
        <pc:grpChg chg="mod">
          <ac:chgData name="Robert Haase" userId="4053ae19d436208f" providerId="LiveId" clId="{FEEAD04C-A251-4920-8F1F-FA0153E2C0B8}" dt="2021-01-23T18:07:15.981" v="1305" actId="14100"/>
          <ac:grpSpMkLst>
            <pc:docMk/>
            <pc:sldMk cId="3536190230" sldId="544"/>
            <ac:grpSpMk id="21" creationId="{1A4959AE-B6AD-458D-96A4-001FF19CC28D}"/>
          </ac:grpSpMkLst>
        </pc:grpChg>
        <pc:picChg chg="del">
          <ac:chgData name="Robert Haase" userId="4053ae19d436208f" providerId="LiveId" clId="{FEEAD04C-A251-4920-8F1F-FA0153E2C0B8}" dt="2021-01-23T18:04:42.181" v="1087" actId="478"/>
          <ac:picMkLst>
            <pc:docMk/>
            <pc:sldMk cId="3536190230" sldId="544"/>
            <ac:picMk id="6" creationId="{EDD93777-CD44-40F6-BA78-4CF91A22CB32}"/>
          </ac:picMkLst>
        </pc:picChg>
        <pc:picChg chg="del mod">
          <ac:chgData name="Robert Haase" userId="4053ae19d436208f" providerId="LiveId" clId="{FEEAD04C-A251-4920-8F1F-FA0153E2C0B8}" dt="2021-01-23T18:06:05.363" v="1293" actId="478"/>
          <ac:picMkLst>
            <pc:docMk/>
            <pc:sldMk cId="3536190230" sldId="544"/>
            <ac:picMk id="10" creationId="{884BE73E-BD80-4780-8A7A-4B55509A1DD8}"/>
          </ac:picMkLst>
        </pc:picChg>
        <pc:picChg chg="mod">
          <ac:chgData name="Robert Haase" userId="4053ae19d436208f" providerId="LiveId" clId="{FEEAD04C-A251-4920-8F1F-FA0153E2C0B8}" dt="2021-01-23T18:07:09.022" v="1303" actId="14100"/>
          <ac:picMkLst>
            <pc:docMk/>
            <pc:sldMk cId="3536190230" sldId="544"/>
            <ac:picMk id="14" creationId="{B8873BFE-0AC4-48F0-B662-AB2971301EA9}"/>
          </ac:picMkLst>
        </pc:picChg>
        <pc:picChg chg="add del mod">
          <ac:chgData name="Robert Haase" userId="4053ae19d436208f" providerId="LiveId" clId="{FEEAD04C-A251-4920-8F1F-FA0153E2C0B8}" dt="2021-01-23T18:07:50.426" v="1312" actId="478"/>
          <ac:picMkLst>
            <pc:docMk/>
            <pc:sldMk cId="3536190230" sldId="544"/>
            <ac:picMk id="15" creationId="{3A88D160-F973-45BC-AB9B-A7626EAC6977}"/>
          </ac:picMkLst>
        </pc:picChg>
        <pc:picChg chg="add mod">
          <ac:chgData name="Robert Haase" userId="4053ae19d436208f" providerId="LiveId" clId="{FEEAD04C-A251-4920-8F1F-FA0153E2C0B8}" dt="2021-01-23T18:08:12.748" v="1350" actId="1038"/>
          <ac:picMkLst>
            <pc:docMk/>
            <pc:sldMk cId="3536190230" sldId="544"/>
            <ac:picMk id="16" creationId="{16875A03-F886-470B-9907-0FDB974FABF5}"/>
          </ac:picMkLst>
        </pc:picChg>
        <pc:picChg chg="add mod">
          <ac:chgData name="Robert Haase" userId="4053ae19d436208f" providerId="LiveId" clId="{FEEAD04C-A251-4920-8F1F-FA0153E2C0B8}" dt="2021-01-23T18:08:12.748" v="1350" actId="1038"/>
          <ac:picMkLst>
            <pc:docMk/>
            <pc:sldMk cId="3536190230" sldId="544"/>
            <ac:picMk id="17" creationId="{156E33FD-9FE0-47B8-8A5D-FE8EB9CD75D3}"/>
          </ac:picMkLst>
        </pc:picChg>
        <pc:picChg chg="mod">
          <ac:chgData name="Robert Haase" userId="4053ae19d436208f" providerId="LiveId" clId="{FEEAD04C-A251-4920-8F1F-FA0153E2C0B8}" dt="2021-01-23T18:05:47.893" v="1287" actId="1036"/>
          <ac:picMkLst>
            <pc:docMk/>
            <pc:sldMk cId="3536190230" sldId="544"/>
            <ac:picMk id="19" creationId="{3241E2D9-3E29-4FBB-90DF-BFE0E971707B}"/>
          </ac:picMkLst>
        </pc:picChg>
        <pc:picChg chg="del mod">
          <ac:chgData name="Robert Haase" userId="4053ae19d436208f" providerId="LiveId" clId="{FEEAD04C-A251-4920-8F1F-FA0153E2C0B8}" dt="2021-01-23T18:06:58.557" v="1300" actId="478"/>
          <ac:picMkLst>
            <pc:docMk/>
            <pc:sldMk cId="3536190230" sldId="544"/>
            <ac:picMk id="24" creationId="{F220B0A4-1486-444D-9E30-FAC0672E8B7C}"/>
          </ac:picMkLst>
        </pc:picChg>
        <pc:picChg chg="mod">
          <ac:chgData name="Robert Haase" userId="4053ae19d436208f" providerId="LiveId" clId="{FEEAD04C-A251-4920-8F1F-FA0153E2C0B8}" dt="2021-01-23T18:07:24.274" v="1311" actId="1035"/>
          <ac:picMkLst>
            <pc:docMk/>
            <pc:sldMk cId="3536190230" sldId="544"/>
            <ac:picMk id="27" creationId="{A221A49A-2A02-4EEE-B9E1-F7F2B50F66E3}"/>
          </ac:picMkLst>
        </pc:picChg>
        <pc:picChg chg="del">
          <ac:chgData name="Robert Haase" userId="4053ae19d436208f" providerId="LiveId" clId="{FEEAD04C-A251-4920-8F1F-FA0153E2C0B8}" dt="2021-01-23T18:04:40.314" v="1086" actId="478"/>
          <ac:picMkLst>
            <pc:docMk/>
            <pc:sldMk cId="3536190230" sldId="544"/>
            <ac:picMk id="2052" creationId="{A25E7640-B34F-40B5-B026-B7819832AB98}"/>
          </ac:picMkLst>
        </pc:picChg>
      </pc:sldChg>
      <pc:sldChg chg="del">
        <pc:chgData name="Robert Haase" userId="4053ae19d436208f" providerId="LiveId" clId="{FEEAD04C-A251-4920-8F1F-FA0153E2C0B8}" dt="2021-01-23T17:56:02.534" v="859" actId="47"/>
        <pc:sldMkLst>
          <pc:docMk/>
          <pc:sldMk cId="2778089490" sldId="778"/>
        </pc:sldMkLst>
      </pc:sldChg>
      <pc:sldChg chg="del">
        <pc:chgData name="Robert Haase" userId="4053ae19d436208f" providerId="LiveId" clId="{FEEAD04C-A251-4920-8F1F-FA0153E2C0B8}" dt="2021-01-23T17:56:17.913" v="861" actId="2696"/>
        <pc:sldMkLst>
          <pc:docMk/>
          <pc:sldMk cId="1207541973" sldId="787"/>
        </pc:sldMkLst>
      </pc:sldChg>
      <pc:sldChg chg="addSp modSp add mod">
        <pc:chgData name="Robert Haase" userId="4053ae19d436208f" providerId="LiveId" clId="{FEEAD04C-A251-4920-8F1F-FA0153E2C0B8}" dt="2021-01-24T19:40:01.296" v="3958" actId="1076"/>
        <pc:sldMkLst>
          <pc:docMk/>
          <pc:sldMk cId="1658675254" sldId="787"/>
        </pc:sldMkLst>
        <pc:spChg chg="mod">
          <ac:chgData name="Robert Haase" userId="4053ae19d436208f" providerId="LiveId" clId="{FEEAD04C-A251-4920-8F1F-FA0153E2C0B8}" dt="2021-01-23T18:16:51.029" v="1515" actId="1076"/>
          <ac:spMkLst>
            <pc:docMk/>
            <pc:sldMk cId="1658675254" sldId="787"/>
            <ac:spMk id="3" creationId="{00000000-0000-0000-0000-000000000000}"/>
          </ac:spMkLst>
        </pc:spChg>
        <pc:spChg chg="add mod">
          <ac:chgData name="Robert Haase" userId="4053ae19d436208f" providerId="LiveId" clId="{FEEAD04C-A251-4920-8F1F-FA0153E2C0B8}" dt="2021-01-24T19:40:01.296" v="3958" actId="1076"/>
          <ac:spMkLst>
            <pc:docMk/>
            <pc:sldMk cId="1658675254" sldId="787"/>
            <ac:spMk id="68" creationId="{3D15395E-952D-4FC5-96C7-CA66BAD78D29}"/>
          </ac:spMkLst>
        </pc:spChg>
      </pc:sldChg>
      <pc:sldChg chg="addSp delSp modSp add mod">
        <pc:chgData name="Robert Haase" userId="4053ae19d436208f" providerId="LiveId" clId="{FEEAD04C-A251-4920-8F1F-FA0153E2C0B8}" dt="2021-01-24T19:40:04.559" v="3959"/>
        <pc:sldMkLst>
          <pc:docMk/>
          <pc:sldMk cId="757847170" sldId="793"/>
        </pc:sldMkLst>
        <pc:spChg chg="del">
          <ac:chgData name="Robert Haase" userId="4053ae19d436208f" providerId="LiveId" clId="{FEEAD04C-A251-4920-8F1F-FA0153E2C0B8}" dt="2021-01-23T18:16:55.971" v="1516" actId="478"/>
          <ac:spMkLst>
            <pc:docMk/>
            <pc:sldMk cId="757847170" sldId="793"/>
            <ac:spMk id="3" creationId="{00000000-0000-0000-0000-000000000000}"/>
          </ac:spMkLst>
        </pc:spChg>
        <pc:spChg chg="add mod">
          <ac:chgData name="Robert Haase" userId="4053ae19d436208f" providerId="LiveId" clId="{FEEAD04C-A251-4920-8F1F-FA0153E2C0B8}" dt="2021-01-23T18:16:56.277" v="1517"/>
          <ac:spMkLst>
            <pc:docMk/>
            <pc:sldMk cId="757847170" sldId="793"/>
            <ac:spMk id="21" creationId="{73FA6EC2-E68B-4BDC-9685-84E2B1210E3E}"/>
          </ac:spMkLst>
        </pc:spChg>
        <pc:spChg chg="add mod">
          <ac:chgData name="Robert Haase" userId="4053ae19d436208f" providerId="LiveId" clId="{FEEAD04C-A251-4920-8F1F-FA0153E2C0B8}" dt="2021-01-24T19:40:04.559" v="3959"/>
          <ac:spMkLst>
            <pc:docMk/>
            <pc:sldMk cId="757847170" sldId="793"/>
            <ac:spMk id="22" creationId="{FAB2A188-4301-4830-8007-71BE767AFA01}"/>
          </ac:spMkLst>
        </pc:spChg>
      </pc:sldChg>
      <pc:sldChg chg="del">
        <pc:chgData name="Robert Haase" userId="4053ae19d436208f" providerId="LiveId" clId="{FEEAD04C-A251-4920-8F1F-FA0153E2C0B8}" dt="2021-01-23T17:56:17.913" v="861" actId="2696"/>
        <pc:sldMkLst>
          <pc:docMk/>
          <pc:sldMk cId="3715331057" sldId="793"/>
        </pc:sldMkLst>
      </pc:sldChg>
      <pc:sldChg chg="modSp mod">
        <pc:chgData name="Robert Haase" userId="4053ae19d436208f" providerId="LiveId" clId="{FEEAD04C-A251-4920-8F1F-FA0153E2C0B8}" dt="2021-01-25T09:04:35.608" v="4451" actId="1038"/>
        <pc:sldMkLst>
          <pc:docMk/>
          <pc:sldMk cId="1693840290" sldId="797"/>
        </pc:sldMkLst>
        <pc:spChg chg="mod">
          <ac:chgData name="Robert Haase" userId="4053ae19d436208f" providerId="LiveId" clId="{FEEAD04C-A251-4920-8F1F-FA0153E2C0B8}" dt="2021-01-24T18:45:32.900" v="2450" actId="20577"/>
          <ac:spMkLst>
            <pc:docMk/>
            <pc:sldMk cId="1693840290" sldId="797"/>
            <ac:spMk id="2" creationId="{00000000-0000-0000-0000-000000000000}"/>
          </ac:spMkLst>
        </pc:spChg>
        <pc:spChg chg="mod">
          <ac:chgData name="Robert Haase" userId="4053ae19d436208f" providerId="LiveId" clId="{FEEAD04C-A251-4920-8F1F-FA0153E2C0B8}" dt="2021-01-25T09:04:35.608" v="4451" actId="1038"/>
          <ac:spMkLst>
            <pc:docMk/>
            <pc:sldMk cId="1693840290" sldId="797"/>
            <ac:spMk id="3" creationId="{00000000-0000-0000-0000-000000000000}"/>
          </ac:spMkLst>
        </pc:spChg>
        <pc:spChg chg="mod">
          <ac:chgData name="Robert Haase" userId="4053ae19d436208f" providerId="LiveId" clId="{FEEAD04C-A251-4920-8F1F-FA0153E2C0B8}" dt="2021-01-24T19:07:18.087" v="2872" actId="207"/>
          <ac:spMkLst>
            <pc:docMk/>
            <pc:sldMk cId="1693840290" sldId="797"/>
            <ac:spMk id="8" creationId="{CC56D54D-4A0A-4FCD-8673-33EA26966DCA}"/>
          </ac:spMkLst>
        </pc:spChg>
        <pc:picChg chg="mod modCrop">
          <ac:chgData name="Robert Haase" userId="4053ae19d436208f" providerId="LiveId" clId="{FEEAD04C-A251-4920-8F1F-FA0153E2C0B8}" dt="2021-01-24T19:35:31.360" v="3915" actId="1035"/>
          <ac:picMkLst>
            <pc:docMk/>
            <pc:sldMk cId="1693840290" sldId="797"/>
            <ac:picMk id="20" creationId="{3042081C-E2AD-4FC4-84D8-19B123445FC0}"/>
          </ac:picMkLst>
        </pc:picChg>
      </pc:sldChg>
      <pc:sldChg chg="modSp del mod">
        <pc:chgData name="Robert Haase" userId="4053ae19d436208f" providerId="LiveId" clId="{FEEAD04C-A251-4920-8F1F-FA0153E2C0B8}" dt="2021-01-23T18:04:34.671" v="1085" actId="47"/>
        <pc:sldMkLst>
          <pc:docMk/>
          <pc:sldMk cId="2066973155" sldId="809"/>
        </pc:sldMkLst>
        <pc:spChg chg="mod">
          <ac:chgData name="Robert Haase" userId="4053ae19d436208f" providerId="LiveId" clId="{FEEAD04C-A251-4920-8F1F-FA0153E2C0B8}" dt="2021-01-23T18:04:31.655" v="1084" actId="1037"/>
          <ac:spMkLst>
            <pc:docMk/>
            <pc:sldMk cId="2066973155" sldId="809"/>
            <ac:spMk id="3" creationId="{B6C6759E-9256-4F58-AE5A-3F049A765DEE}"/>
          </ac:spMkLst>
        </pc:spChg>
      </pc:sldChg>
      <pc:sldChg chg="del">
        <pc:chgData name="Robert Haase" userId="4053ae19d436208f" providerId="LiveId" clId="{FEEAD04C-A251-4920-8F1F-FA0153E2C0B8}" dt="2021-01-23T17:56:03.508" v="860" actId="47"/>
        <pc:sldMkLst>
          <pc:docMk/>
          <pc:sldMk cId="839150225" sldId="815"/>
        </pc:sldMkLst>
      </pc:sldChg>
      <pc:sldChg chg="addSp modSp mod">
        <pc:chgData name="Robert Haase" userId="4053ae19d436208f" providerId="LiveId" clId="{FEEAD04C-A251-4920-8F1F-FA0153E2C0B8}" dt="2021-01-24T19:35:48.881" v="3927" actId="20577"/>
        <pc:sldMkLst>
          <pc:docMk/>
          <pc:sldMk cId="3699062414" sldId="829"/>
        </pc:sldMkLst>
        <pc:spChg chg="mod">
          <ac:chgData name="Robert Haase" userId="4053ae19d436208f" providerId="LiveId" clId="{FEEAD04C-A251-4920-8F1F-FA0153E2C0B8}" dt="2021-01-24T19:35:48.881" v="3927" actId="20577"/>
          <ac:spMkLst>
            <pc:docMk/>
            <pc:sldMk cId="3699062414" sldId="829"/>
            <ac:spMk id="2" creationId="{E674222F-7B6C-4609-9816-29D858A3C7CE}"/>
          </ac:spMkLst>
        </pc:spChg>
        <pc:spChg chg="mod">
          <ac:chgData name="Robert Haase" userId="4053ae19d436208f" providerId="LiveId" clId="{FEEAD04C-A251-4920-8F1F-FA0153E2C0B8}" dt="2021-01-23T18:09:00.649" v="1373" actId="12"/>
          <ac:spMkLst>
            <pc:docMk/>
            <pc:sldMk cId="3699062414" sldId="829"/>
            <ac:spMk id="3" creationId="{2AA607B8-82BE-4826-8608-9E2B90F25C7C}"/>
          </ac:spMkLst>
        </pc:spChg>
        <pc:spChg chg="add mod">
          <ac:chgData name="Robert Haase" userId="4053ae19d436208f" providerId="LiveId" clId="{FEEAD04C-A251-4920-8F1F-FA0153E2C0B8}" dt="2021-01-24T19:07:30.516" v="2873"/>
          <ac:spMkLst>
            <pc:docMk/>
            <pc:sldMk cId="3699062414" sldId="829"/>
            <ac:spMk id="9" creationId="{80C091D2-511A-417D-97E7-CCD1E33DA5C5}"/>
          </ac:spMkLst>
        </pc:spChg>
        <pc:picChg chg="mod">
          <ac:chgData name="Robert Haase" userId="4053ae19d436208f" providerId="LiveId" clId="{FEEAD04C-A251-4920-8F1F-FA0153E2C0B8}" dt="2021-01-23T18:09:02.769" v="1374" actId="1076"/>
          <ac:picMkLst>
            <pc:docMk/>
            <pc:sldMk cId="3699062414" sldId="829"/>
            <ac:picMk id="8" creationId="{4C62C972-FEFD-433F-A02B-C228F889DB32}"/>
          </ac:picMkLst>
        </pc:picChg>
        <pc:picChg chg="mod">
          <ac:chgData name="Robert Haase" userId="4053ae19d436208f" providerId="LiveId" clId="{FEEAD04C-A251-4920-8F1F-FA0153E2C0B8}" dt="2021-01-23T18:09:08.180" v="1375" actId="1076"/>
          <ac:picMkLst>
            <pc:docMk/>
            <pc:sldMk cId="3699062414" sldId="829"/>
            <ac:picMk id="10" creationId="{49BC990A-BDFA-4CA3-A3B0-8A9D0483603F}"/>
          </ac:picMkLst>
        </pc:picChg>
        <pc:picChg chg="mod">
          <ac:chgData name="Robert Haase" userId="4053ae19d436208f" providerId="LiveId" clId="{FEEAD04C-A251-4920-8F1F-FA0153E2C0B8}" dt="2021-01-23T18:09:15.495" v="1378" actId="1076"/>
          <ac:picMkLst>
            <pc:docMk/>
            <pc:sldMk cId="3699062414" sldId="829"/>
            <ac:picMk id="11" creationId="{9ED33EC6-6064-41EE-AD4D-4C1A6E037530}"/>
          </ac:picMkLst>
        </pc:picChg>
      </pc:sldChg>
      <pc:sldChg chg="modSp add mod">
        <pc:chgData name="Robert Haase" userId="4053ae19d436208f" providerId="LiveId" clId="{FEEAD04C-A251-4920-8F1F-FA0153E2C0B8}" dt="2021-01-24T19:20:43.592" v="3210" actId="20577"/>
        <pc:sldMkLst>
          <pc:docMk/>
          <pc:sldMk cId="1050445572" sldId="836"/>
        </pc:sldMkLst>
        <pc:spChg chg="mod">
          <ac:chgData name="Robert Haase" userId="4053ae19d436208f" providerId="LiveId" clId="{FEEAD04C-A251-4920-8F1F-FA0153E2C0B8}" dt="2021-01-24T19:20:43.592" v="3210" actId="20577"/>
          <ac:spMkLst>
            <pc:docMk/>
            <pc:sldMk cId="1050445572" sldId="836"/>
            <ac:spMk id="5" creationId="{2FB0EEB2-4783-416C-8A8F-744CFF8E8B1C}"/>
          </ac:spMkLst>
        </pc:spChg>
      </pc:sldChg>
      <pc:sldChg chg="modSp del mod">
        <pc:chgData name="Robert Haase" userId="4053ae19d436208f" providerId="LiveId" clId="{FEEAD04C-A251-4920-8F1F-FA0153E2C0B8}" dt="2021-01-23T17:56:17.913" v="861" actId="2696"/>
        <pc:sldMkLst>
          <pc:docMk/>
          <pc:sldMk cId="3238005349" sldId="836"/>
        </pc:sldMkLst>
        <pc:spChg chg="mod">
          <ac:chgData name="Robert Haase" userId="4053ae19d436208f" providerId="LiveId" clId="{FEEAD04C-A251-4920-8F1F-FA0153E2C0B8}" dt="2021-01-23T17:36:23.537" v="58" actId="1076"/>
          <ac:spMkLst>
            <pc:docMk/>
            <pc:sldMk cId="3238005349" sldId="836"/>
            <ac:spMk id="5" creationId="{2FB0EEB2-4783-416C-8A8F-744CFF8E8B1C}"/>
          </ac:spMkLst>
        </pc:spChg>
      </pc:sldChg>
      <pc:sldChg chg="addSp delSp modSp mod">
        <pc:chgData name="Robert Haase" userId="4053ae19d436208f" providerId="LiveId" clId="{FEEAD04C-A251-4920-8F1F-FA0153E2C0B8}" dt="2021-01-24T19:06:04.394" v="2861" actId="20577"/>
        <pc:sldMkLst>
          <pc:docMk/>
          <pc:sldMk cId="2909520469" sldId="863"/>
        </pc:sldMkLst>
        <pc:spChg chg="mod">
          <ac:chgData name="Robert Haase" userId="4053ae19d436208f" providerId="LiveId" clId="{FEEAD04C-A251-4920-8F1F-FA0153E2C0B8}" dt="2021-01-24T18:45:19.153" v="2402" actId="20577"/>
          <ac:spMkLst>
            <pc:docMk/>
            <pc:sldMk cId="2909520469" sldId="863"/>
            <ac:spMk id="2" creationId="{2801219C-04C0-4B97-A1EE-E12B6BDAA038}"/>
          </ac:spMkLst>
        </pc:spChg>
        <pc:spChg chg="del mod">
          <ac:chgData name="Robert Haase" userId="4053ae19d436208f" providerId="LiveId" clId="{FEEAD04C-A251-4920-8F1F-FA0153E2C0B8}" dt="2021-01-24T19:06:02.565" v="2859" actId="478"/>
          <ac:spMkLst>
            <pc:docMk/>
            <pc:sldMk cId="2909520469" sldId="863"/>
            <ac:spMk id="3" creationId="{E2E0F2DB-67C3-46B4-8045-5EE23EC18FA1}"/>
          </ac:spMkLst>
        </pc:spChg>
        <pc:spChg chg="mod">
          <ac:chgData name="Robert Haase" userId="4053ae19d436208f" providerId="LiveId" clId="{FEEAD04C-A251-4920-8F1F-FA0153E2C0B8}" dt="2021-01-23T18:03:42.505" v="935" actId="1035"/>
          <ac:spMkLst>
            <pc:docMk/>
            <pc:sldMk cId="2909520469" sldId="863"/>
            <ac:spMk id="14" creationId="{551A09F4-061E-4E36-ABED-51363AB062A5}"/>
          </ac:spMkLst>
        </pc:spChg>
        <pc:spChg chg="mod">
          <ac:chgData name="Robert Haase" userId="4053ae19d436208f" providerId="LiveId" clId="{FEEAD04C-A251-4920-8F1F-FA0153E2C0B8}" dt="2021-01-23T18:03:49.436" v="950" actId="1076"/>
          <ac:spMkLst>
            <pc:docMk/>
            <pc:sldMk cId="2909520469" sldId="863"/>
            <ac:spMk id="16" creationId="{726C873E-0E25-446D-994A-0B19E4AAA9C2}"/>
          </ac:spMkLst>
        </pc:spChg>
        <pc:spChg chg="add mod">
          <ac:chgData name="Robert Haase" userId="4053ae19d436208f" providerId="LiveId" clId="{FEEAD04C-A251-4920-8F1F-FA0153E2C0B8}" dt="2021-01-24T19:06:04.394" v="2861" actId="20577"/>
          <ac:spMkLst>
            <pc:docMk/>
            <pc:sldMk cId="2909520469" sldId="863"/>
            <ac:spMk id="35" creationId="{C31C0D61-25B0-4E57-AB11-76A94F42DCEA}"/>
          </ac:spMkLst>
        </pc:spChg>
        <pc:grpChg chg="mod">
          <ac:chgData name="Robert Haase" userId="4053ae19d436208f" providerId="LiveId" clId="{FEEAD04C-A251-4920-8F1F-FA0153E2C0B8}" dt="2021-01-23T18:04:09.426" v="1043" actId="1035"/>
          <ac:grpSpMkLst>
            <pc:docMk/>
            <pc:sldMk cId="2909520469" sldId="863"/>
            <ac:grpSpMk id="24" creationId="{590928D9-2522-4002-98ED-F98C0A0B83F5}"/>
          </ac:grpSpMkLst>
        </pc:grpChg>
        <pc:grpChg chg="mod">
          <ac:chgData name="Robert Haase" userId="4053ae19d436208f" providerId="LiveId" clId="{FEEAD04C-A251-4920-8F1F-FA0153E2C0B8}" dt="2021-01-23T18:04:05.686" v="1021" actId="1035"/>
          <ac:grpSpMkLst>
            <pc:docMk/>
            <pc:sldMk cId="2909520469" sldId="863"/>
            <ac:grpSpMk id="32" creationId="{A54FB33A-2428-47C8-A2D3-4C9C5703D385}"/>
          </ac:grpSpMkLst>
        </pc:grpChg>
        <pc:picChg chg="mod">
          <ac:chgData name="Robert Haase" userId="4053ae19d436208f" providerId="LiveId" clId="{FEEAD04C-A251-4920-8F1F-FA0153E2C0B8}" dt="2021-01-23T18:03:42.505" v="935" actId="1035"/>
          <ac:picMkLst>
            <pc:docMk/>
            <pc:sldMk cId="2909520469" sldId="863"/>
            <ac:picMk id="15" creationId="{091920E0-2BA7-48D7-89E6-3A4EC6465F8F}"/>
          </ac:picMkLst>
        </pc:picChg>
        <pc:picChg chg="mod">
          <ac:chgData name="Robert Haase" userId="4053ae19d436208f" providerId="LiveId" clId="{FEEAD04C-A251-4920-8F1F-FA0153E2C0B8}" dt="2021-01-23T18:04:02.488" v="998" actId="1035"/>
          <ac:picMkLst>
            <pc:docMk/>
            <pc:sldMk cId="2909520469" sldId="863"/>
            <ac:picMk id="18" creationId="{FBDCEC10-F25B-4564-BB77-2C80A95580BC}"/>
          </ac:picMkLst>
        </pc:picChg>
        <pc:picChg chg="mod">
          <ac:chgData name="Robert Haase" userId="4053ae19d436208f" providerId="LiveId" clId="{FEEAD04C-A251-4920-8F1F-FA0153E2C0B8}" dt="2021-01-23T18:03:57.435" v="969" actId="1036"/>
          <ac:picMkLst>
            <pc:docMk/>
            <pc:sldMk cId="2909520469" sldId="863"/>
            <ac:picMk id="20" creationId="{C5815752-2E77-469E-BE48-D399AD3522F9}"/>
          </ac:picMkLst>
        </pc:picChg>
      </pc:sldChg>
      <pc:sldChg chg="del">
        <pc:chgData name="Robert Haase" userId="4053ae19d436208f" providerId="LiveId" clId="{FEEAD04C-A251-4920-8F1F-FA0153E2C0B8}" dt="2021-01-23T17:57:34.327" v="863" actId="47"/>
        <pc:sldMkLst>
          <pc:docMk/>
          <pc:sldMk cId="3050338772" sldId="868"/>
        </pc:sldMkLst>
      </pc:sldChg>
      <pc:sldChg chg="del">
        <pc:chgData name="Robert Haase" userId="4053ae19d436208f" providerId="LiveId" clId="{FEEAD04C-A251-4920-8F1F-FA0153E2C0B8}" dt="2021-01-23T17:57:34.327" v="863" actId="47"/>
        <pc:sldMkLst>
          <pc:docMk/>
          <pc:sldMk cId="4085965564" sldId="874"/>
        </pc:sldMkLst>
      </pc:sldChg>
      <pc:sldChg chg="del">
        <pc:chgData name="Robert Haase" userId="4053ae19d436208f" providerId="LiveId" clId="{FEEAD04C-A251-4920-8F1F-FA0153E2C0B8}" dt="2021-01-23T17:57:46.670" v="867" actId="47"/>
        <pc:sldMkLst>
          <pc:docMk/>
          <pc:sldMk cId="2942753089" sldId="882"/>
        </pc:sldMkLst>
      </pc:sldChg>
      <pc:sldChg chg="del">
        <pc:chgData name="Robert Haase" userId="4053ae19d436208f" providerId="LiveId" clId="{FEEAD04C-A251-4920-8F1F-FA0153E2C0B8}" dt="2021-01-23T17:57:34.327" v="863" actId="47"/>
        <pc:sldMkLst>
          <pc:docMk/>
          <pc:sldMk cId="362726125" sldId="897"/>
        </pc:sldMkLst>
      </pc:sldChg>
      <pc:sldChg chg="del">
        <pc:chgData name="Robert Haase" userId="4053ae19d436208f" providerId="LiveId" clId="{FEEAD04C-A251-4920-8F1F-FA0153E2C0B8}" dt="2021-01-23T17:57:41.384" v="864" actId="47"/>
        <pc:sldMkLst>
          <pc:docMk/>
          <pc:sldMk cId="3999249986" sldId="905"/>
        </pc:sldMkLst>
      </pc:sldChg>
      <pc:sldChg chg="del">
        <pc:chgData name="Robert Haase" userId="4053ae19d436208f" providerId="LiveId" clId="{FEEAD04C-A251-4920-8F1F-FA0153E2C0B8}" dt="2021-01-23T17:54:17.581" v="749" actId="47"/>
        <pc:sldMkLst>
          <pc:docMk/>
          <pc:sldMk cId="2174104676" sldId="913"/>
        </pc:sldMkLst>
      </pc:sldChg>
      <pc:sldChg chg="del">
        <pc:chgData name="Robert Haase" userId="4053ae19d436208f" providerId="LiveId" clId="{FEEAD04C-A251-4920-8F1F-FA0153E2C0B8}" dt="2021-01-23T17:54:01.914" v="747" actId="2696"/>
        <pc:sldMkLst>
          <pc:docMk/>
          <pc:sldMk cId="2042721545" sldId="914"/>
        </pc:sldMkLst>
      </pc:sldChg>
      <pc:sldChg chg="addSp modSp add mod">
        <pc:chgData name="Robert Haase" userId="4053ae19d436208f" providerId="LiveId" clId="{FEEAD04C-A251-4920-8F1F-FA0153E2C0B8}" dt="2021-01-24T19:33:29.634" v="3835" actId="20577"/>
        <pc:sldMkLst>
          <pc:docMk/>
          <pc:sldMk cId="2152565768" sldId="914"/>
        </pc:sldMkLst>
        <pc:spChg chg="mod">
          <ac:chgData name="Robert Haase" userId="4053ae19d436208f" providerId="LiveId" clId="{FEEAD04C-A251-4920-8F1F-FA0153E2C0B8}" dt="2021-01-24T19:18:25.802" v="2946" actId="27636"/>
          <ac:spMkLst>
            <pc:docMk/>
            <pc:sldMk cId="2152565768" sldId="914"/>
            <ac:spMk id="2" creationId="{332DED1B-8786-4E17-BD8C-D02C557F08AD}"/>
          </ac:spMkLst>
        </pc:spChg>
        <pc:spChg chg="add mod">
          <ac:chgData name="Robert Haase" userId="4053ae19d436208f" providerId="LiveId" clId="{FEEAD04C-A251-4920-8F1F-FA0153E2C0B8}" dt="2021-01-24T19:05:49.267" v="2857" actId="20577"/>
          <ac:spMkLst>
            <pc:docMk/>
            <pc:sldMk cId="2152565768" sldId="914"/>
            <ac:spMk id="6" creationId="{34F868A4-A216-4896-B3A8-54659F6B20BC}"/>
          </ac:spMkLst>
        </pc:spChg>
        <pc:spChg chg="mod">
          <ac:chgData name="Robert Haase" userId="4053ae19d436208f" providerId="LiveId" clId="{FEEAD04C-A251-4920-8F1F-FA0153E2C0B8}" dt="2021-01-24T19:33:29.634" v="3835" actId="20577"/>
          <ac:spMkLst>
            <pc:docMk/>
            <pc:sldMk cId="2152565768" sldId="914"/>
            <ac:spMk id="9" creationId="{80D6DF36-BF20-46FC-B1D2-73EC1F7F1F8C}"/>
          </ac:spMkLst>
        </pc:spChg>
        <pc:picChg chg="mod">
          <ac:chgData name="Robert Haase" userId="4053ae19d436208f" providerId="LiveId" clId="{FEEAD04C-A251-4920-8F1F-FA0153E2C0B8}" dt="2021-01-24T19:32:56.623" v="3769" actId="14100"/>
          <ac:picMkLst>
            <pc:docMk/>
            <pc:sldMk cId="2152565768" sldId="914"/>
            <ac:picMk id="7" creationId="{42E47A9E-3952-4A0B-B519-EA53262C1501}"/>
          </ac:picMkLst>
        </pc:picChg>
      </pc:sldChg>
      <pc:sldChg chg="del">
        <pc:chgData name="Robert Haase" userId="4053ae19d436208f" providerId="LiveId" clId="{FEEAD04C-A251-4920-8F1F-FA0153E2C0B8}" dt="2021-01-23T17:55:56.316" v="854" actId="47"/>
        <pc:sldMkLst>
          <pc:docMk/>
          <pc:sldMk cId="1257042678" sldId="915"/>
        </pc:sldMkLst>
      </pc:sldChg>
      <pc:sldChg chg="del">
        <pc:chgData name="Robert Haase" userId="4053ae19d436208f" providerId="LiveId" clId="{FEEAD04C-A251-4920-8F1F-FA0153E2C0B8}" dt="2021-01-23T17:55:50.005" v="852" actId="47"/>
        <pc:sldMkLst>
          <pc:docMk/>
          <pc:sldMk cId="4019265176" sldId="919"/>
        </pc:sldMkLst>
      </pc:sldChg>
      <pc:sldChg chg="del">
        <pc:chgData name="Robert Haase" userId="4053ae19d436208f" providerId="LiveId" clId="{FEEAD04C-A251-4920-8F1F-FA0153E2C0B8}" dt="2021-01-23T17:56:00.298" v="857" actId="47"/>
        <pc:sldMkLst>
          <pc:docMk/>
          <pc:sldMk cId="2667320703" sldId="925"/>
        </pc:sldMkLst>
      </pc:sldChg>
      <pc:sldChg chg="del">
        <pc:chgData name="Robert Haase" userId="4053ae19d436208f" providerId="LiveId" clId="{FEEAD04C-A251-4920-8F1F-FA0153E2C0B8}" dt="2021-01-23T17:56:01.543" v="858" actId="47"/>
        <pc:sldMkLst>
          <pc:docMk/>
          <pc:sldMk cId="1528632480" sldId="927"/>
        </pc:sldMkLst>
      </pc:sldChg>
      <pc:sldChg chg="del">
        <pc:chgData name="Robert Haase" userId="4053ae19d436208f" providerId="LiveId" clId="{FEEAD04C-A251-4920-8F1F-FA0153E2C0B8}" dt="2021-01-23T17:54:01.914" v="747" actId="2696"/>
        <pc:sldMkLst>
          <pc:docMk/>
          <pc:sldMk cId="102844038" sldId="929"/>
        </pc:sldMkLst>
      </pc:sldChg>
      <pc:sldChg chg="addSp delSp modSp add mod modShow">
        <pc:chgData name="Robert Haase" userId="4053ae19d436208f" providerId="LiveId" clId="{FEEAD04C-A251-4920-8F1F-FA0153E2C0B8}" dt="2021-01-25T09:03:42.582" v="4420" actId="729"/>
        <pc:sldMkLst>
          <pc:docMk/>
          <pc:sldMk cId="179858451" sldId="929"/>
        </pc:sldMkLst>
        <pc:spChg chg="mod">
          <ac:chgData name="Robert Haase" userId="4053ae19d436208f" providerId="LiveId" clId="{FEEAD04C-A251-4920-8F1F-FA0153E2C0B8}" dt="2021-01-24T19:18:19.615" v="2944" actId="27636"/>
          <ac:spMkLst>
            <pc:docMk/>
            <pc:sldMk cId="179858451" sldId="929"/>
            <ac:spMk id="2" creationId="{FE27A5B0-C072-4EC9-8F97-CD733D7311C3}"/>
          </ac:spMkLst>
        </pc:spChg>
        <pc:spChg chg="add mod">
          <ac:chgData name="Robert Haase" userId="4053ae19d436208f" providerId="LiveId" clId="{FEEAD04C-A251-4920-8F1F-FA0153E2C0B8}" dt="2021-01-24T19:34:30.232" v="3914" actId="14100"/>
          <ac:spMkLst>
            <pc:docMk/>
            <pc:sldMk cId="179858451" sldId="929"/>
            <ac:spMk id="5" creationId="{88557C7D-D680-456E-8F00-354BBE3B5110}"/>
          </ac:spMkLst>
        </pc:spChg>
        <pc:spChg chg="del mod">
          <ac:chgData name="Robert Haase" userId="4053ae19d436208f" providerId="LiveId" clId="{FEEAD04C-A251-4920-8F1F-FA0153E2C0B8}" dt="2021-01-24T19:33:52.078" v="3836" actId="478"/>
          <ac:spMkLst>
            <pc:docMk/>
            <pc:sldMk cId="179858451" sldId="929"/>
            <ac:spMk id="7" creationId="{92B39477-F55F-4ABC-9D0E-71ACFC02386F}"/>
          </ac:spMkLst>
        </pc:spChg>
        <pc:spChg chg="add mod">
          <ac:chgData name="Robert Haase" userId="4053ae19d436208f" providerId="LiveId" clId="{FEEAD04C-A251-4920-8F1F-FA0153E2C0B8}" dt="2021-01-24T19:05:56.306" v="2858"/>
          <ac:spMkLst>
            <pc:docMk/>
            <pc:sldMk cId="179858451" sldId="929"/>
            <ac:spMk id="8" creationId="{84650892-9101-4905-ADD9-2528FA0D2CCD}"/>
          </ac:spMkLst>
        </pc:spChg>
        <pc:picChg chg="mod">
          <ac:chgData name="Robert Haase" userId="4053ae19d436208f" providerId="LiveId" clId="{FEEAD04C-A251-4920-8F1F-FA0153E2C0B8}" dt="2021-01-24T19:34:25.545" v="3913" actId="14100"/>
          <ac:picMkLst>
            <pc:docMk/>
            <pc:sldMk cId="179858451" sldId="929"/>
            <ac:picMk id="6" creationId="{F75DE89C-C584-4A38-9667-AB0F79ACF957}"/>
          </ac:picMkLst>
        </pc:picChg>
      </pc:sldChg>
      <pc:sldChg chg="del">
        <pc:chgData name="Robert Haase" userId="4053ae19d436208f" providerId="LiveId" clId="{FEEAD04C-A251-4920-8F1F-FA0153E2C0B8}" dt="2021-01-23T17:57:45.723" v="866" actId="47"/>
        <pc:sldMkLst>
          <pc:docMk/>
          <pc:sldMk cId="169507369" sldId="930"/>
        </pc:sldMkLst>
      </pc:sldChg>
      <pc:sldChg chg="del">
        <pc:chgData name="Robert Haase" userId="4053ae19d436208f" providerId="LiveId" clId="{FEEAD04C-A251-4920-8F1F-FA0153E2C0B8}" dt="2021-01-23T17:55:55.002" v="853" actId="47"/>
        <pc:sldMkLst>
          <pc:docMk/>
          <pc:sldMk cId="1507155218" sldId="937"/>
        </pc:sldMkLst>
      </pc:sldChg>
      <pc:sldChg chg="delSp del mod delAnim">
        <pc:chgData name="Robert Haase" userId="4053ae19d436208f" providerId="LiveId" clId="{FEEAD04C-A251-4920-8F1F-FA0153E2C0B8}" dt="2021-01-23T17:55:48.126" v="850" actId="47"/>
        <pc:sldMkLst>
          <pc:docMk/>
          <pc:sldMk cId="528002478" sldId="942"/>
        </pc:sldMkLst>
        <pc:spChg chg="del">
          <ac:chgData name="Robert Haase" userId="4053ae19d436208f" providerId="LiveId" clId="{FEEAD04C-A251-4920-8F1F-FA0153E2C0B8}" dt="2021-01-23T17:54:26.584" v="750" actId="21"/>
          <ac:spMkLst>
            <pc:docMk/>
            <pc:sldMk cId="528002478" sldId="942"/>
            <ac:spMk id="10" creationId="{D85FC34F-6A1A-4242-BF38-CE3C408AE9AF}"/>
          </ac:spMkLst>
        </pc:spChg>
        <pc:spChg chg="del">
          <ac:chgData name="Robert Haase" userId="4053ae19d436208f" providerId="LiveId" clId="{FEEAD04C-A251-4920-8F1F-FA0153E2C0B8}" dt="2021-01-23T17:54:26.584" v="750" actId="21"/>
          <ac:spMkLst>
            <pc:docMk/>
            <pc:sldMk cId="528002478" sldId="942"/>
            <ac:spMk id="11" creationId="{0F61FA31-4B84-47CA-9B0A-8ECEFF528EAB}"/>
          </ac:spMkLst>
        </pc:spChg>
        <pc:spChg chg="del">
          <ac:chgData name="Robert Haase" userId="4053ae19d436208f" providerId="LiveId" clId="{FEEAD04C-A251-4920-8F1F-FA0153E2C0B8}" dt="2021-01-23T17:54:26.584" v="750" actId="21"/>
          <ac:spMkLst>
            <pc:docMk/>
            <pc:sldMk cId="528002478" sldId="942"/>
            <ac:spMk id="12" creationId="{4BB6FB99-6F61-4F10-8BCB-2025DC091474}"/>
          </ac:spMkLst>
        </pc:spChg>
        <pc:picChg chg="del">
          <ac:chgData name="Robert Haase" userId="4053ae19d436208f" providerId="LiveId" clId="{FEEAD04C-A251-4920-8F1F-FA0153E2C0B8}" dt="2021-01-23T17:54:26.584" v="750" actId="21"/>
          <ac:picMkLst>
            <pc:docMk/>
            <pc:sldMk cId="528002478" sldId="942"/>
            <ac:picMk id="6" creationId="{107E0517-F422-4A89-B4D5-0E3BBC7FEFEC}"/>
          </ac:picMkLst>
        </pc:picChg>
      </pc:sldChg>
      <pc:sldChg chg="del">
        <pc:chgData name="Robert Haase" userId="4053ae19d436208f" providerId="LiveId" clId="{FEEAD04C-A251-4920-8F1F-FA0153E2C0B8}" dt="2021-01-23T17:54:17.581" v="749" actId="47"/>
        <pc:sldMkLst>
          <pc:docMk/>
          <pc:sldMk cId="1449438053" sldId="943"/>
        </pc:sldMkLst>
      </pc:sldChg>
      <pc:sldChg chg="del">
        <pc:chgData name="Robert Haase" userId="4053ae19d436208f" providerId="LiveId" clId="{FEEAD04C-A251-4920-8F1F-FA0153E2C0B8}" dt="2021-01-23T17:55:49.317" v="851" actId="47"/>
        <pc:sldMkLst>
          <pc:docMk/>
          <pc:sldMk cId="161977739" sldId="956"/>
        </pc:sldMkLst>
      </pc:sldChg>
      <pc:sldChg chg="del">
        <pc:chgData name="Robert Haase" userId="4053ae19d436208f" providerId="LiveId" clId="{FEEAD04C-A251-4920-8F1F-FA0153E2C0B8}" dt="2021-01-23T17:57:42.851" v="865" actId="47"/>
        <pc:sldMkLst>
          <pc:docMk/>
          <pc:sldMk cId="4072532245" sldId="972"/>
        </pc:sldMkLst>
      </pc:sldChg>
      <pc:sldChg chg="del">
        <pc:chgData name="Robert Haase" userId="4053ae19d436208f" providerId="LiveId" clId="{FEEAD04C-A251-4920-8F1F-FA0153E2C0B8}" dt="2021-01-23T17:55:58.671" v="856" actId="47"/>
        <pc:sldMkLst>
          <pc:docMk/>
          <pc:sldMk cId="2008206933" sldId="975"/>
        </pc:sldMkLst>
      </pc:sldChg>
      <pc:sldChg chg="addSp delSp modSp mod">
        <pc:chgData name="Robert Haase" userId="4053ae19d436208f" providerId="LiveId" clId="{FEEAD04C-A251-4920-8F1F-FA0153E2C0B8}" dt="2021-01-23T18:10:42.625" v="1412" actId="478"/>
        <pc:sldMkLst>
          <pc:docMk/>
          <pc:sldMk cId="1761549076" sldId="982"/>
        </pc:sldMkLst>
        <pc:graphicFrameChg chg="add del modGraphic">
          <ac:chgData name="Robert Haase" userId="4053ae19d436208f" providerId="LiveId" clId="{FEEAD04C-A251-4920-8F1F-FA0153E2C0B8}" dt="2021-01-23T18:10:42.625" v="1412" actId="478"/>
          <ac:graphicFrameMkLst>
            <pc:docMk/>
            <pc:sldMk cId="1761549076" sldId="982"/>
            <ac:graphicFrameMk id="51" creationId="{203273DD-F373-4A06-B57F-97A2A632BC5C}"/>
          </ac:graphicFrameMkLst>
        </pc:graphicFrameChg>
      </pc:sldChg>
      <pc:sldChg chg="addSp modSp add mod ord modShow">
        <pc:chgData name="Robert Haase" userId="4053ae19d436208f" providerId="LiveId" clId="{FEEAD04C-A251-4920-8F1F-FA0153E2C0B8}" dt="2021-01-24T19:38:08.467" v="3936" actId="6549"/>
        <pc:sldMkLst>
          <pc:docMk/>
          <pc:sldMk cId="719037605" sldId="984"/>
        </pc:sldMkLst>
        <pc:spChg chg="add mod">
          <ac:chgData name="Robert Haase" userId="4053ae19d436208f" providerId="LiveId" clId="{FEEAD04C-A251-4920-8F1F-FA0153E2C0B8}" dt="2021-01-24T19:38:08.467" v="3936" actId="6549"/>
          <ac:spMkLst>
            <pc:docMk/>
            <pc:sldMk cId="719037605" sldId="984"/>
            <ac:spMk id="17" creationId="{E16C7C26-557C-456A-AB84-22A9DD95E2B1}"/>
          </ac:spMkLst>
        </pc:spChg>
      </pc:sldChg>
      <pc:sldChg chg="addSp delSp modSp del mod">
        <pc:chgData name="Robert Haase" userId="4053ae19d436208f" providerId="LiveId" clId="{FEEAD04C-A251-4920-8F1F-FA0153E2C0B8}" dt="2021-01-23T18:19:21.955" v="1520" actId="2696"/>
        <pc:sldMkLst>
          <pc:docMk/>
          <pc:sldMk cId="1108249999" sldId="984"/>
        </pc:sldMkLst>
        <pc:spChg chg="mod">
          <ac:chgData name="Robert Haase" userId="4053ae19d436208f" providerId="LiveId" clId="{FEEAD04C-A251-4920-8F1F-FA0153E2C0B8}" dt="2021-01-23T17:52:45.463" v="746" actId="20577"/>
          <ac:spMkLst>
            <pc:docMk/>
            <pc:sldMk cId="1108249999" sldId="984"/>
            <ac:spMk id="12" creationId="{792C525B-A2AC-4762-86DA-3BBA3EBC3E9C}"/>
          </ac:spMkLst>
        </pc:spChg>
        <pc:spChg chg="mod">
          <ac:chgData name="Robert Haase" userId="4053ae19d436208f" providerId="LiveId" clId="{FEEAD04C-A251-4920-8F1F-FA0153E2C0B8}" dt="2021-01-23T17:52:13.233" v="698" actId="14100"/>
          <ac:spMkLst>
            <pc:docMk/>
            <pc:sldMk cId="1108249999" sldId="984"/>
            <ac:spMk id="13" creationId="{E286916D-D546-4E1E-B478-B59C7E9202DD}"/>
          </ac:spMkLst>
        </pc:spChg>
        <pc:spChg chg="mod">
          <ac:chgData name="Robert Haase" userId="4053ae19d436208f" providerId="LiveId" clId="{FEEAD04C-A251-4920-8F1F-FA0153E2C0B8}" dt="2021-01-23T17:52:09.536" v="697" actId="14100"/>
          <ac:spMkLst>
            <pc:docMk/>
            <pc:sldMk cId="1108249999" sldId="984"/>
            <ac:spMk id="14" creationId="{FABC7D38-6AA8-4DD0-97F4-0D597E01019B}"/>
          </ac:spMkLst>
        </pc:spChg>
        <pc:picChg chg="del">
          <ac:chgData name="Robert Haase" userId="4053ae19d436208f" providerId="LiveId" clId="{FEEAD04C-A251-4920-8F1F-FA0153E2C0B8}" dt="2021-01-23T17:50:47.755" v="589" actId="478"/>
          <ac:picMkLst>
            <pc:docMk/>
            <pc:sldMk cId="1108249999" sldId="984"/>
            <ac:picMk id="7" creationId="{9AAA3BB0-28E2-4F37-BF69-50052EF739E4}"/>
          </ac:picMkLst>
        </pc:picChg>
        <pc:picChg chg="add mod">
          <ac:chgData name="Robert Haase" userId="4053ae19d436208f" providerId="LiveId" clId="{FEEAD04C-A251-4920-8F1F-FA0153E2C0B8}" dt="2021-01-23T17:52:20.370" v="718" actId="1037"/>
          <ac:picMkLst>
            <pc:docMk/>
            <pc:sldMk cId="1108249999" sldId="984"/>
            <ac:picMk id="11" creationId="{F09EB38C-A791-4A4A-90A5-45E423623A05}"/>
          </ac:picMkLst>
        </pc:picChg>
        <pc:picChg chg="add mod">
          <ac:chgData name="Robert Haase" userId="4053ae19d436208f" providerId="LiveId" clId="{FEEAD04C-A251-4920-8F1F-FA0153E2C0B8}" dt="2021-01-23T17:52:14.978" v="699" actId="1076"/>
          <ac:picMkLst>
            <pc:docMk/>
            <pc:sldMk cId="1108249999" sldId="984"/>
            <ac:picMk id="15" creationId="{017C57FC-120D-4EF3-B65A-4337BFA932E9}"/>
          </ac:picMkLst>
        </pc:picChg>
        <pc:picChg chg="del">
          <ac:chgData name="Robert Haase" userId="4053ae19d436208f" providerId="LiveId" clId="{FEEAD04C-A251-4920-8F1F-FA0153E2C0B8}" dt="2021-01-23T17:50:46.385" v="588" actId="478"/>
          <ac:picMkLst>
            <pc:docMk/>
            <pc:sldMk cId="1108249999" sldId="984"/>
            <ac:picMk id="1026" creationId="{DA72ABDF-E789-488B-8A56-FBD091030183}"/>
          </ac:picMkLst>
        </pc:picChg>
      </pc:sldChg>
      <pc:sldChg chg="modSp mod">
        <pc:chgData name="Robert Haase" userId="4053ae19d436208f" providerId="LiveId" clId="{FEEAD04C-A251-4920-8F1F-FA0153E2C0B8}" dt="2021-01-25T10:00:12.378" v="4531" actId="1036"/>
        <pc:sldMkLst>
          <pc:docMk/>
          <pc:sldMk cId="924081899" sldId="986"/>
        </pc:sldMkLst>
        <pc:spChg chg="mod">
          <ac:chgData name="Robert Haase" userId="4053ae19d436208f" providerId="LiveId" clId="{FEEAD04C-A251-4920-8F1F-FA0153E2C0B8}" dt="2021-01-25T08:56:40.065" v="4380" actId="20577"/>
          <ac:spMkLst>
            <pc:docMk/>
            <pc:sldMk cId="924081899" sldId="986"/>
            <ac:spMk id="4" creationId="{CF472499-D213-4DE2-A86A-3973916EA533}"/>
          </ac:spMkLst>
        </pc:spChg>
        <pc:spChg chg="mod">
          <ac:chgData name="Robert Haase" userId="4053ae19d436208f" providerId="LiveId" clId="{FEEAD04C-A251-4920-8F1F-FA0153E2C0B8}" dt="2021-01-25T08:56:59.893" v="4419" actId="14100"/>
          <ac:spMkLst>
            <pc:docMk/>
            <pc:sldMk cId="924081899" sldId="986"/>
            <ac:spMk id="6" creationId="{0A322EE2-4398-4E90-B796-C6B930DBDAC4}"/>
          </ac:spMkLst>
        </pc:spChg>
        <pc:spChg chg="mod">
          <ac:chgData name="Robert Haase" userId="4053ae19d436208f" providerId="LiveId" clId="{FEEAD04C-A251-4920-8F1F-FA0153E2C0B8}" dt="2021-01-25T10:00:12.378" v="4531" actId="1036"/>
          <ac:spMkLst>
            <pc:docMk/>
            <pc:sldMk cId="924081899" sldId="986"/>
            <ac:spMk id="7" creationId="{D7E5312E-E6F8-43BC-9B80-6D286CA6374C}"/>
          </ac:spMkLst>
        </pc:spChg>
        <pc:picChg chg="mod">
          <ac:chgData name="Robert Haase" userId="4053ae19d436208f" providerId="LiveId" clId="{FEEAD04C-A251-4920-8F1F-FA0153E2C0B8}" dt="2021-01-25T08:56:53.741" v="4401" actId="14100"/>
          <ac:picMkLst>
            <pc:docMk/>
            <pc:sldMk cId="924081899" sldId="986"/>
            <ac:picMk id="5" creationId="{EBA34579-5573-4DAD-B55D-40B876FE0962}"/>
          </ac:picMkLst>
        </pc:picChg>
      </pc:sldChg>
      <pc:sldChg chg="addSp delSp modSp mod delAnim modAnim modShow">
        <pc:chgData name="Robert Haase" userId="4053ae19d436208f" providerId="LiveId" clId="{FEEAD04C-A251-4920-8F1F-FA0153E2C0B8}" dt="2021-01-25T10:10:14.313" v="4533" actId="478"/>
        <pc:sldMkLst>
          <pc:docMk/>
          <pc:sldMk cId="2174193785" sldId="987"/>
        </pc:sldMkLst>
        <pc:spChg chg="mod">
          <ac:chgData name="Robert Haase" userId="4053ae19d436208f" providerId="LiveId" clId="{FEEAD04C-A251-4920-8F1F-FA0153E2C0B8}" dt="2021-01-23T18:11:46.440" v="1463" actId="1038"/>
          <ac:spMkLst>
            <pc:docMk/>
            <pc:sldMk cId="2174193785" sldId="987"/>
            <ac:spMk id="4" creationId="{00AC7C68-1521-4785-8A86-5DB36B5D5528}"/>
          </ac:spMkLst>
        </pc:spChg>
        <pc:spChg chg="del">
          <ac:chgData name="Robert Haase" userId="4053ae19d436208f" providerId="LiveId" clId="{FEEAD04C-A251-4920-8F1F-FA0153E2C0B8}" dt="2021-01-25T09:59:03.230" v="4483" actId="478"/>
          <ac:spMkLst>
            <pc:docMk/>
            <pc:sldMk cId="2174193785" sldId="987"/>
            <ac:spMk id="5" creationId="{AB4B3F9D-5F02-4874-B8C5-278D67FAEE53}"/>
          </ac:spMkLst>
        </pc:spChg>
        <pc:spChg chg="mod">
          <ac:chgData name="Robert Haase" userId="4053ae19d436208f" providerId="LiveId" clId="{FEEAD04C-A251-4920-8F1F-FA0153E2C0B8}" dt="2021-01-23T18:11:46.440" v="1463" actId="1038"/>
          <ac:spMkLst>
            <pc:docMk/>
            <pc:sldMk cId="2174193785" sldId="987"/>
            <ac:spMk id="7" creationId="{750FFC36-F915-424C-8952-8CA81DDE5332}"/>
          </ac:spMkLst>
        </pc:spChg>
        <pc:spChg chg="mod">
          <ac:chgData name="Robert Haase" userId="4053ae19d436208f" providerId="LiveId" clId="{FEEAD04C-A251-4920-8F1F-FA0153E2C0B8}" dt="2021-01-23T18:11:46.440" v="1463" actId="1038"/>
          <ac:spMkLst>
            <pc:docMk/>
            <pc:sldMk cId="2174193785" sldId="987"/>
            <ac:spMk id="8" creationId="{00CFBED6-7E79-41FB-87B4-558A5D2D03C6}"/>
          </ac:spMkLst>
        </pc:spChg>
        <pc:spChg chg="mod">
          <ac:chgData name="Robert Haase" userId="4053ae19d436208f" providerId="LiveId" clId="{FEEAD04C-A251-4920-8F1F-FA0153E2C0B8}" dt="2021-01-23T18:11:46.440" v="1463" actId="1038"/>
          <ac:spMkLst>
            <pc:docMk/>
            <pc:sldMk cId="2174193785" sldId="987"/>
            <ac:spMk id="15" creationId="{764F93AA-7513-472B-8F0C-AE0BAFF652A5}"/>
          </ac:spMkLst>
        </pc:spChg>
        <pc:spChg chg="mod">
          <ac:chgData name="Robert Haase" userId="4053ae19d436208f" providerId="LiveId" clId="{FEEAD04C-A251-4920-8F1F-FA0153E2C0B8}" dt="2021-01-23T18:11:46.440" v="1463" actId="1038"/>
          <ac:spMkLst>
            <pc:docMk/>
            <pc:sldMk cId="2174193785" sldId="987"/>
            <ac:spMk id="16" creationId="{A17AB841-AA73-49C9-9674-B675648D6CDC}"/>
          </ac:spMkLst>
        </pc:spChg>
        <pc:spChg chg="mod">
          <ac:chgData name="Robert Haase" userId="4053ae19d436208f" providerId="LiveId" clId="{FEEAD04C-A251-4920-8F1F-FA0153E2C0B8}" dt="2021-01-23T18:11:46.440" v="1463" actId="1038"/>
          <ac:spMkLst>
            <pc:docMk/>
            <pc:sldMk cId="2174193785" sldId="987"/>
            <ac:spMk id="17" creationId="{26AB6735-011D-47A4-8A9E-062094993BA5}"/>
          </ac:spMkLst>
        </pc:spChg>
        <pc:spChg chg="mod">
          <ac:chgData name="Robert Haase" userId="4053ae19d436208f" providerId="LiveId" clId="{FEEAD04C-A251-4920-8F1F-FA0153E2C0B8}" dt="2021-01-23T18:11:46.440" v="1463" actId="1038"/>
          <ac:spMkLst>
            <pc:docMk/>
            <pc:sldMk cId="2174193785" sldId="987"/>
            <ac:spMk id="20" creationId="{E27F90FE-DBC2-4213-8DE4-D2C82F1403E0}"/>
          </ac:spMkLst>
        </pc:spChg>
        <pc:spChg chg="del">
          <ac:chgData name="Robert Haase" userId="4053ae19d436208f" providerId="LiveId" clId="{FEEAD04C-A251-4920-8F1F-FA0153E2C0B8}" dt="2021-01-23T18:11:39.001" v="1435" actId="478"/>
          <ac:spMkLst>
            <pc:docMk/>
            <pc:sldMk cId="2174193785" sldId="987"/>
            <ac:spMk id="26" creationId="{E68FF739-DD0B-455B-83D2-D87F6FC43F5E}"/>
          </ac:spMkLst>
        </pc:spChg>
        <pc:spChg chg="del">
          <ac:chgData name="Robert Haase" userId="4053ae19d436208f" providerId="LiveId" clId="{FEEAD04C-A251-4920-8F1F-FA0153E2C0B8}" dt="2021-01-23T18:11:39.001" v="1435" actId="478"/>
          <ac:spMkLst>
            <pc:docMk/>
            <pc:sldMk cId="2174193785" sldId="987"/>
            <ac:spMk id="27" creationId="{D63E35EE-BBB0-4E72-929E-7DE6AEFC5FE6}"/>
          </ac:spMkLst>
        </pc:spChg>
        <pc:spChg chg="mod">
          <ac:chgData name="Robert Haase" userId="4053ae19d436208f" providerId="LiveId" clId="{FEEAD04C-A251-4920-8F1F-FA0153E2C0B8}" dt="2021-01-23T18:11:46.440" v="1463" actId="1038"/>
          <ac:spMkLst>
            <pc:docMk/>
            <pc:sldMk cId="2174193785" sldId="987"/>
            <ac:spMk id="28" creationId="{58643FA9-05B2-4698-8344-A307F3DF7317}"/>
          </ac:spMkLst>
        </pc:spChg>
        <pc:spChg chg="mod">
          <ac:chgData name="Robert Haase" userId="4053ae19d436208f" providerId="LiveId" clId="{FEEAD04C-A251-4920-8F1F-FA0153E2C0B8}" dt="2021-01-23T18:11:46.440" v="1463" actId="1038"/>
          <ac:spMkLst>
            <pc:docMk/>
            <pc:sldMk cId="2174193785" sldId="987"/>
            <ac:spMk id="29" creationId="{6B7D7BC5-75E2-4233-AE2E-665AB7760B8E}"/>
          </ac:spMkLst>
        </pc:spChg>
        <pc:picChg chg="mod">
          <ac:chgData name="Robert Haase" userId="4053ae19d436208f" providerId="LiveId" clId="{FEEAD04C-A251-4920-8F1F-FA0153E2C0B8}" dt="2021-01-23T18:11:46.440" v="1463" actId="1038"/>
          <ac:picMkLst>
            <pc:docMk/>
            <pc:sldMk cId="2174193785" sldId="987"/>
            <ac:picMk id="6" creationId="{C846950D-A22F-441A-8B30-EC682AAB46C4}"/>
          </ac:picMkLst>
        </pc:picChg>
        <pc:picChg chg="mod">
          <ac:chgData name="Robert Haase" userId="4053ae19d436208f" providerId="LiveId" clId="{FEEAD04C-A251-4920-8F1F-FA0153E2C0B8}" dt="2021-01-23T18:11:46.440" v="1463" actId="1038"/>
          <ac:picMkLst>
            <pc:docMk/>
            <pc:sldMk cId="2174193785" sldId="987"/>
            <ac:picMk id="14" creationId="{3B1A6BF4-626A-4AF3-809E-01B03E1C1746}"/>
          </ac:picMkLst>
        </pc:picChg>
        <pc:picChg chg="mod">
          <ac:chgData name="Robert Haase" userId="4053ae19d436208f" providerId="LiveId" clId="{FEEAD04C-A251-4920-8F1F-FA0153E2C0B8}" dt="2021-01-23T18:11:46.440" v="1463" actId="1038"/>
          <ac:picMkLst>
            <pc:docMk/>
            <pc:sldMk cId="2174193785" sldId="987"/>
            <ac:picMk id="19" creationId="{51E65131-FE5B-4BA3-B42F-5D20311FAD70}"/>
          </ac:picMkLst>
        </pc:picChg>
        <pc:picChg chg="add del mod modCrop">
          <ac:chgData name="Robert Haase" userId="4053ae19d436208f" providerId="LiveId" clId="{FEEAD04C-A251-4920-8F1F-FA0153E2C0B8}" dt="2021-01-25T10:10:14.313" v="4533" actId="478"/>
          <ac:picMkLst>
            <pc:docMk/>
            <pc:sldMk cId="2174193785" sldId="987"/>
            <ac:picMk id="25" creationId="{B783E1C9-CEDC-499C-B8F9-84C77365CCC6}"/>
          </ac:picMkLst>
        </pc:picChg>
        <pc:cxnChg chg="mod">
          <ac:chgData name="Robert Haase" userId="4053ae19d436208f" providerId="LiveId" clId="{FEEAD04C-A251-4920-8F1F-FA0153E2C0B8}" dt="2021-01-23T18:11:46.440" v="1463" actId="1038"/>
          <ac:cxnSpMkLst>
            <pc:docMk/>
            <pc:sldMk cId="2174193785" sldId="987"/>
            <ac:cxnSpMk id="9" creationId="{C29F7AEF-A078-4753-830C-6E0229323122}"/>
          </ac:cxnSpMkLst>
        </pc:cxnChg>
        <pc:cxnChg chg="mod">
          <ac:chgData name="Robert Haase" userId="4053ae19d436208f" providerId="LiveId" clId="{FEEAD04C-A251-4920-8F1F-FA0153E2C0B8}" dt="2021-01-23T18:11:46.440" v="1463" actId="1038"/>
          <ac:cxnSpMkLst>
            <pc:docMk/>
            <pc:sldMk cId="2174193785" sldId="987"/>
            <ac:cxnSpMk id="10" creationId="{6B011361-8242-4B39-90C3-97C5CF97AFBD}"/>
          </ac:cxnSpMkLst>
        </pc:cxnChg>
        <pc:cxnChg chg="mod">
          <ac:chgData name="Robert Haase" userId="4053ae19d436208f" providerId="LiveId" clId="{FEEAD04C-A251-4920-8F1F-FA0153E2C0B8}" dt="2021-01-23T18:11:46.440" v="1463" actId="1038"/>
          <ac:cxnSpMkLst>
            <pc:docMk/>
            <pc:sldMk cId="2174193785" sldId="987"/>
            <ac:cxnSpMk id="12" creationId="{C0C20398-C35A-4423-BB81-7B4D926378B0}"/>
          </ac:cxnSpMkLst>
        </pc:cxnChg>
        <pc:cxnChg chg="mod">
          <ac:chgData name="Robert Haase" userId="4053ae19d436208f" providerId="LiveId" clId="{FEEAD04C-A251-4920-8F1F-FA0153E2C0B8}" dt="2021-01-23T18:11:46.440" v="1463" actId="1038"/>
          <ac:cxnSpMkLst>
            <pc:docMk/>
            <pc:sldMk cId="2174193785" sldId="987"/>
            <ac:cxnSpMk id="22" creationId="{A9B3D8B3-D866-49AC-872E-11C7863BC963}"/>
          </ac:cxnSpMkLst>
        </pc:cxnChg>
        <pc:cxnChg chg="mod">
          <ac:chgData name="Robert Haase" userId="4053ae19d436208f" providerId="LiveId" clId="{FEEAD04C-A251-4920-8F1F-FA0153E2C0B8}" dt="2021-01-23T18:11:46.440" v="1463" actId="1038"/>
          <ac:cxnSpMkLst>
            <pc:docMk/>
            <pc:sldMk cId="2174193785" sldId="987"/>
            <ac:cxnSpMk id="23" creationId="{8C74556B-EAD1-4B01-8339-3BA2321FD870}"/>
          </ac:cxnSpMkLst>
        </pc:cxnChg>
        <pc:cxnChg chg="mod">
          <ac:chgData name="Robert Haase" userId="4053ae19d436208f" providerId="LiveId" clId="{FEEAD04C-A251-4920-8F1F-FA0153E2C0B8}" dt="2021-01-23T18:11:46.440" v="1463" actId="1038"/>
          <ac:cxnSpMkLst>
            <pc:docMk/>
            <pc:sldMk cId="2174193785" sldId="987"/>
            <ac:cxnSpMk id="24" creationId="{96F7B58C-39AA-4541-8669-3E1CF4E64009}"/>
          </ac:cxnSpMkLst>
        </pc:cxnChg>
      </pc:sldChg>
      <pc:sldChg chg="del">
        <pc:chgData name="Robert Haase" userId="4053ae19d436208f" providerId="LiveId" clId="{FEEAD04C-A251-4920-8F1F-FA0153E2C0B8}" dt="2021-01-23T18:13:16.068" v="1498" actId="47"/>
        <pc:sldMkLst>
          <pc:docMk/>
          <pc:sldMk cId="2194468500" sldId="988"/>
        </pc:sldMkLst>
      </pc:sldChg>
      <pc:sldChg chg="addSp delSp modSp mod modAnim modShow">
        <pc:chgData name="Robert Haase" userId="4053ae19d436208f" providerId="LiveId" clId="{FEEAD04C-A251-4920-8F1F-FA0153E2C0B8}" dt="2021-01-24T19:43:14.717" v="3983" actId="729"/>
        <pc:sldMkLst>
          <pc:docMk/>
          <pc:sldMk cId="605000712" sldId="989"/>
        </pc:sldMkLst>
        <pc:spChg chg="add mod">
          <ac:chgData name="Robert Haase" userId="4053ae19d436208f" providerId="LiveId" clId="{FEEAD04C-A251-4920-8F1F-FA0153E2C0B8}" dt="2021-01-23T17:48:57.518" v="566" actId="1076"/>
          <ac:spMkLst>
            <pc:docMk/>
            <pc:sldMk cId="605000712" sldId="989"/>
            <ac:spMk id="10" creationId="{3ED27F7F-44F7-47E8-A3B2-FA383D8E7CDC}"/>
          </ac:spMkLst>
        </pc:spChg>
        <pc:spChg chg="add mod">
          <ac:chgData name="Robert Haase" userId="4053ae19d436208f" providerId="LiveId" clId="{FEEAD04C-A251-4920-8F1F-FA0153E2C0B8}" dt="2021-01-23T17:49:49.849" v="587" actId="1035"/>
          <ac:spMkLst>
            <pc:docMk/>
            <pc:sldMk cId="605000712" sldId="989"/>
            <ac:spMk id="11" creationId="{2F621AFB-C564-4599-A6F1-B0F4C8A32013}"/>
          </ac:spMkLst>
        </pc:spChg>
        <pc:picChg chg="add del mod">
          <ac:chgData name="Robert Haase" userId="4053ae19d436208f" providerId="LiveId" clId="{FEEAD04C-A251-4920-8F1F-FA0153E2C0B8}" dt="2021-01-24T18:50:34.197" v="2719" actId="478"/>
          <ac:picMkLst>
            <pc:docMk/>
            <pc:sldMk cId="605000712" sldId="989"/>
            <ac:picMk id="6" creationId="{8CF2B332-C6A3-4921-8535-E7C0FC2BBAB2}"/>
          </ac:picMkLst>
        </pc:picChg>
        <pc:picChg chg="add mod">
          <ac:chgData name="Robert Haase" userId="4053ae19d436208f" providerId="LiveId" clId="{FEEAD04C-A251-4920-8F1F-FA0153E2C0B8}" dt="2021-01-23T17:48:27.780" v="448" actId="1037"/>
          <ac:picMkLst>
            <pc:docMk/>
            <pc:sldMk cId="605000712" sldId="989"/>
            <ac:picMk id="7" creationId="{6373B01F-0714-4258-9C6A-0CA97A0FE75D}"/>
          </ac:picMkLst>
        </pc:picChg>
        <pc:picChg chg="add mod">
          <ac:chgData name="Robert Haase" userId="4053ae19d436208f" providerId="LiveId" clId="{FEEAD04C-A251-4920-8F1F-FA0153E2C0B8}" dt="2021-01-23T17:49:19.167" v="569" actId="14100"/>
          <ac:picMkLst>
            <pc:docMk/>
            <pc:sldMk cId="605000712" sldId="989"/>
            <ac:picMk id="8" creationId="{2DE4CF1A-F512-4EA0-90CC-38F77D845323}"/>
          </ac:picMkLst>
        </pc:picChg>
        <pc:picChg chg="add mod">
          <ac:chgData name="Robert Haase" userId="4053ae19d436208f" providerId="LiveId" clId="{FEEAD04C-A251-4920-8F1F-FA0153E2C0B8}" dt="2021-01-23T17:48:44.611" v="562" actId="14100"/>
          <ac:picMkLst>
            <pc:docMk/>
            <pc:sldMk cId="605000712" sldId="989"/>
            <ac:picMk id="9" creationId="{126B40AB-4ACF-48EF-AA1B-5F652AAF45FA}"/>
          </ac:picMkLst>
        </pc:picChg>
        <pc:picChg chg="add del mod">
          <ac:chgData name="Robert Haase" userId="4053ae19d436208f" providerId="LiveId" clId="{FEEAD04C-A251-4920-8F1F-FA0153E2C0B8}" dt="2021-01-24T18:50:33.868" v="2718" actId="478"/>
          <ac:picMkLst>
            <pc:docMk/>
            <pc:sldMk cId="605000712" sldId="989"/>
            <ac:picMk id="12" creationId="{2DF7CC36-A69C-4B5B-A99D-E66465A02365}"/>
          </ac:picMkLst>
        </pc:picChg>
        <pc:picChg chg="add mod">
          <ac:chgData name="Robert Haase" userId="4053ae19d436208f" providerId="LiveId" clId="{FEEAD04C-A251-4920-8F1F-FA0153E2C0B8}" dt="2021-01-23T17:48:27.780" v="448" actId="1037"/>
          <ac:picMkLst>
            <pc:docMk/>
            <pc:sldMk cId="605000712" sldId="989"/>
            <ac:picMk id="13" creationId="{F4ACAA20-B454-4A43-91E6-AB0F3E5A6618}"/>
          </ac:picMkLst>
        </pc:picChg>
      </pc:sldChg>
      <pc:sldChg chg="modSp mod">
        <pc:chgData name="Robert Haase" userId="4053ae19d436208f" providerId="LiveId" clId="{FEEAD04C-A251-4920-8F1F-FA0153E2C0B8}" dt="2021-01-24T19:29:48.083" v="3412" actId="20577"/>
        <pc:sldMkLst>
          <pc:docMk/>
          <pc:sldMk cId="2798196137" sldId="991"/>
        </pc:sldMkLst>
        <pc:spChg chg="mod">
          <ac:chgData name="Robert Haase" userId="4053ae19d436208f" providerId="LiveId" clId="{FEEAD04C-A251-4920-8F1F-FA0153E2C0B8}" dt="2021-01-24T19:29:06.802" v="3261" actId="20577"/>
          <ac:spMkLst>
            <pc:docMk/>
            <pc:sldMk cId="2798196137" sldId="991"/>
            <ac:spMk id="3" creationId="{97D5CA8C-816D-4C07-9FFD-243E2AC40B1F}"/>
          </ac:spMkLst>
        </pc:spChg>
        <pc:spChg chg="mod">
          <ac:chgData name="Robert Haase" userId="4053ae19d436208f" providerId="LiveId" clId="{FEEAD04C-A251-4920-8F1F-FA0153E2C0B8}" dt="2021-01-24T19:29:48.083" v="3412" actId="20577"/>
          <ac:spMkLst>
            <pc:docMk/>
            <pc:sldMk cId="2798196137" sldId="991"/>
            <ac:spMk id="4" creationId="{634609B9-BA9B-4713-908A-2BDE0D9D33F9}"/>
          </ac:spMkLst>
        </pc:spChg>
      </pc:sldChg>
      <pc:sldChg chg="modSp mod">
        <pc:chgData name="Robert Haase" userId="4053ae19d436208f" providerId="LiveId" clId="{FEEAD04C-A251-4920-8F1F-FA0153E2C0B8}" dt="2021-01-24T19:31:08.990" v="3621" actId="20577"/>
        <pc:sldMkLst>
          <pc:docMk/>
          <pc:sldMk cId="1664151209" sldId="992"/>
        </pc:sldMkLst>
        <pc:spChg chg="mod">
          <ac:chgData name="Robert Haase" userId="4053ae19d436208f" providerId="LiveId" clId="{FEEAD04C-A251-4920-8F1F-FA0153E2C0B8}" dt="2021-01-24T19:30:08.697" v="3436" actId="20577"/>
          <ac:spMkLst>
            <pc:docMk/>
            <pc:sldMk cId="1664151209" sldId="992"/>
            <ac:spMk id="3" creationId="{97D5CA8C-816D-4C07-9FFD-243E2AC40B1F}"/>
          </ac:spMkLst>
        </pc:spChg>
        <pc:spChg chg="mod">
          <ac:chgData name="Robert Haase" userId="4053ae19d436208f" providerId="LiveId" clId="{FEEAD04C-A251-4920-8F1F-FA0153E2C0B8}" dt="2021-01-24T19:31:08.990" v="3621" actId="20577"/>
          <ac:spMkLst>
            <pc:docMk/>
            <pc:sldMk cId="1664151209" sldId="992"/>
            <ac:spMk id="4" creationId="{634609B9-BA9B-4713-908A-2BDE0D9D33F9}"/>
          </ac:spMkLst>
        </pc:spChg>
      </pc:sldChg>
      <pc:sldChg chg="addSp delSp modSp mod delAnim modAnim">
        <pc:chgData name="Robert Haase" userId="4053ae19d436208f" providerId="LiveId" clId="{FEEAD04C-A251-4920-8F1F-FA0153E2C0B8}" dt="2021-01-24T19:50:01.864" v="4254" actId="20577"/>
        <pc:sldMkLst>
          <pc:docMk/>
          <pc:sldMk cId="672026657" sldId="993"/>
        </pc:sldMkLst>
        <pc:spChg chg="mod">
          <ac:chgData name="Robert Haase" userId="4053ae19d436208f" providerId="LiveId" clId="{FEEAD04C-A251-4920-8F1F-FA0153E2C0B8}" dt="2021-01-24T19:18:32.473" v="2948" actId="27636"/>
          <ac:spMkLst>
            <pc:docMk/>
            <pc:sldMk cId="672026657" sldId="993"/>
            <ac:spMk id="3" creationId="{AE5BAD78-4402-4E48-BFB3-6D40C5A82D2C}"/>
          </ac:spMkLst>
        </pc:spChg>
        <pc:spChg chg="mod">
          <ac:chgData name="Robert Haase" userId="4053ae19d436208f" providerId="LiveId" clId="{FEEAD04C-A251-4920-8F1F-FA0153E2C0B8}" dt="2021-01-24T19:31:26.806" v="3622" actId="1076"/>
          <ac:spMkLst>
            <pc:docMk/>
            <pc:sldMk cId="672026657" sldId="993"/>
            <ac:spMk id="4" creationId="{0CEB48C1-2F27-4CB9-A830-9E20E6EB6DF7}"/>
          </ac:spMkLst>
        </pc:spChg>
        <pc:spChg chg="mod">
          <ac:chgData name="Robert Haase" userId="4053ae19d436208f" providerId="LiveId" clId="{FEEAD04C-A251-4920-8F1F-FA0153E2C0B8}" dt="2021-01-24T19:49:39.844" v="4169" actId="14100"/>
          <ac:spMkLst>
            <pc:docMk/>
            <pc:sldMk cId="672026657" sldId="993"/>
            <ac:spMk id="5" creationId="{654018E0-D5BA-4C29-8260-E34B6B19BDE0}"/>
          </ac:spMkLst>
        </pc:spChg>
        <pc:spChg chg="del">
          <ac:chgData name="Robert Haase" userId="4053ae19d436208f" providerId="LiveId" clId="{FEEAD04C-A251-4920-8F1F-FA0153E2C0B8}" dt="2021-01-23T17:29:30.774" v="0" actId="478"/>
          <ac:spMkLst>
            <pc:docMk/>
            <pc:sldMk cId="672026657" sldId="993"/>
            <ac:spMk id="8" creationId="{1053807F-7A1A-4A1B-BCF2-1F13CD00010A}"/>
          </ac:spMkLst>
        </pc:spChg>
        <pc:spChg chg="add mod">
          <ac:chgData name="Robert Haase" userId="4053ae19d436208f" providerId="LiveId" clId="{FEEAD04C-A251-4920-8F1F-FA0153E2C0B8}" dt="2021-01-24T19:49:45.835" v="4170" actId="1076"/>
          <ac:spMkLst>
            <pc:docMk/>
            <pc:sldMk cId="672026657" sldId="993"/>
            <ac:spMk id="10" creationId="{D8D55B26-BC20-4881-97DF-BA90F6DE3DD6}"/>
          </ac:spMkLst>
        </pc:spChg>
        <pc:spChg chg="add mod">
          <ac:chgData name="Robert Haase" userId="4053ae19d436208f" providerId="LiveId" clId="{FEEAD04C-A251-4920-8F1F-FA0153E2C0B8}" dt="2021-01-24T19:50:01.864" v="4254" actId="20577"/>
          <ac:spMkLst>
            <pc:docMk/>
            <pc:sldMk cId="672026657" sldId="993"/>
            <ac:spMk id="11" creationId="{4F605AFD-DA5E-4585-B256-08994A0AE0C1}"/>
          </ac:spMkLst>
        </pc:spChg>
        <pc:spChg chg="add mod">
          <ac:chgData name="Robert Haase" userId="4053ae19d436208f" providerId="LiveId" clId="{FEEAD04C-A251-4920-8F1F-FA0153E2C0B8}" dt="2021-01-24T19:49:15.571" v="4163"/>
          <ac:spMkLst>
            <pc:docMk/>
            <pc:sldMk cId="672026657" sldId="993"/>
            <ac:spMk id="12" creationId="{2E6992AF-514D-469F-9B5C-FF4FB77A449F}"/>
          </ac:spMkLst>
        </pc:spChg>
        <pc:picChg chg="add mod">
          <ac:chgData name="Robert Haase" userId="4053ae19d436208f" providerId="LiveId" clId="{FEEAD04C-A251-4920-8F1F-FA0153E2C0B8}" dt="2021-01-24T19:49:49.629" v="4224" actId="1038"/>
          <ac:picMkLst>
            <pc:docMk/>
            <pc:sldMk cId="672026657" sldId="993"/>
            <ac:picMk id="1026" creationId="{8DE725BF-9AAC-4BCA-95B8-B5C710B9B073}"/>
          </ac:picMkLst>
        </pc:picChg>
      </pc:sldChg>
      <pc:sldChg chg="del">
        <pc:chgData name="Robert Haase" userId="4053ae19d436208f" providerId="LiveId" clId="{FEEAD04C-A251-4920-8F1F-FA0153E2C0B8}" dt="2021-01-23T17:54:17.581" v="749" actId="47"/>
        <pc:sldMkLst>
          <pc:docMk/>
          <pc:sldMk cId="3114226708" sldId="994"/>
        </pc:sldMkLst>
      </pc:sldChg>
      <pc:sldChg chg="del">
        <pc:chgData name="Robert Haase" userId="4053ae19d436208f" providerId="LiveId" clId="{FEEAD04C-A251-4920-8F1F-FA0153E2C0B8}" dt="2021-01-23T17:55:57.587" v="855" actId="47"/>
        <pc:sldMkLst>
          <pc:docMk/>
          <pc:sldMk cId="961056266" sldId="995"/>
        </pc:sldMkLst>
      </pc:sldChg>
      <pc:sldChg chg="addSp modSp mod ord">
        <pc:chgData name="Robert Haase" userId="4053ae19d436208f" providerId="LiveId" clId="{FEEAD04C-A251-4920-8F1F-FA0153E2C0B8}" dt="2021-01-24T19:07:43.128" v="2891" actId="1038"/>
        <pc:sldMkLst>
          <pc:docMk/>
          <pc:sldMk cId="2369436436" sldId="996"/>
        </pc:sldMkLst>
        <pc:spChg chg="add mod">
          <ac:chgData name="Robert Haase" userId="4053ae19d436208f" providerId="LiveId" clId="{FEEAD04C-A251-4920-8F1F-FA0153E2C0B8}" dt="2021-01-24T19:07:43.128" v="2891" actId="1038"/>
          <ac:spMkLst>
            <pc:docMk/>
            <pc:sldMk cId="2369436436" sldId="996"/>
            <ac:spMk id="53" creationId="{C71E672D-F1B7-45A3-84CA-86CB1C371A4A}"/>
          </ac:spMkLst>
        </pc:spChg>
      </pc:sldChg>
      <pc:sldChg chg="addSp modSp mod">
        <pc:chgData name="Robert Haase" userId="4053ae19d436208f" providerId="LiveId" clId="{FEEAD04C-A251-4920-8F1F-FA0153E2C0B8}" dt="2021-01-25T08:54:24.593" v="4342" actId="20577"/>
        <pc:sldMkLst>
          <pc:docMk/>
          <pc:sldMk cId="4008738084" sldId="997"/>
        </pc:sldMkLst>
        <pc:spChg chg="mod">
          <ac:chgData name="Robert Haase" userId="4053ae19d436208f" providerId="LiveId" clId="{FEEAD04C-A251-4920-8F1F-FA0153E2C0B8}" dt="2021-01-25T08:54:24.593" v="4342" actId="20577"/>
          <ac:spMkLst>
            <pc:docMk/>
            <pc:sldMk cId="4008738084" sldId="997"/>
            <ac:spMk id="3" creationId="{DD89F48C-BFC7-49F1-B878-2C0FEE11FF14}"/>
          </ac:spMkLst>
        </pc:spChg>
        <pc:spChg chg="add mod">
          <ac:chgData name="Robert Haase" userId="4053ae19d436208f" providerId="LiveId" clId="{FEEAD04C-A251-4920-8F1F-FA0153E2C0B8}" dt="2021-01-24T19:38:01.775" v="3934"/>
          <ac:spMkLst>
            <pc:docMk/>
            <pc:sldMk cId="4008738084" sldId="997"/>
            <ac:spMk id="8" creationId="{16861CF3-E39E-4B23-8BC6-B3299350007B}"/>
          </ac:spMkLst>
        </pc:spChg>
      </pc:sldChg>
      <pc:sldChg chg="del">
        <pc:chgData name="Robert Haase" userId="4053ae19d436208f" providerId="LiveId" clId="{FEEAD04C-A251-4920-8F1F-FA0153E2C0B8}" dt="2021-01-23T17:55:37.432" v="849" actId="47"/>
        <pc:sldMkLst>
          <pc:docMk/>
          <pc:sldMk cId="315011313" sldId="998"/>
        </pc:sldMkLst>
      </pc:sldChg>
      <pc:sldChg chg="addSp modSp mod">
        <pc:chgData name="Robert Haase" userId="4053ae19d436208f" providerId="LiveId" clId="{FEEAD04C-A251-4920-8F1F-FA0153E2C0B8}" dt="2021-01-23T18:13:03.566" v="1497" actId="1076"/>
        <pc:sldMkLst>
          <pc:docMk/>
          <pc:sldMk cId="806157987" sldId="999"/>
        </pc:sldMkLst>
        <pc:spChg chg="add mod">
          <ac:chgData name="Robert Haase" userId="4053ae19d436208f" providerId="LiveId" clId="{FEEAD04C-A251-4920-8F1F-FA0153E2C0B8}" dt="2021-01-23T18:13:03.566" v="1497" actId="1076"/>
          <ac:spMkLst>
            <pc:docMk/>
            <pc:sldMk cId="806157987" sldId="999"/>
            <ac:spMk id="9" creationId="{DBDB2C60-4AEE-490C-8093-597FA8CD46EB}"/>
          </ac:spMkLst>
        </pc:spChg>
      </pc:sldChg>
      <pc:sldChg chg="del">
        <pc:chgData name="Robert Haase" userId="4053ae19d436208f" providerId="LiveId" clId="{FEEAD04C-A251-4920-8F1F-FA0153E2C0B8}" dt="2021-01-23T17:56:17.913" v="861" actId="2696"/>
        <pc:sldMkLst>
          <pc:docMk/>
          <pc:sldMk cId="1680008425" sldId="1000"/>
        </pc:sldMkLst>
      </pc:sldChg>
      <pc:sldChg chg="addSp modSp add mod">
        <pc:chgData name="Robert Haase" userId="4053ae19d436208f" providerId="LiveId" clId="{FEEAD04C-A251-4920-8F1F-FA0153E2C0B8}" dt="2021-01-24T19:39:02.695" v="3947" actId="1076"/>
        <pc:sldMkLst>
          <pc:docMk/>
          <pc:sldMk cId="3473840761" sldId="1000"/>
        </pc:sldMkLst>
        <pc:spChg chg="add mod">
          <ac:chgData name="Robert Haase" userId="4053ae19d436208f" providerId="LiveId" clId="{FEEAD04C-A251-4920-8F1F-FA0153E2C0B8}" dt="2021-01-24T19:39:02.695" v="3947" actId="1076"/>
          <ac:spMkLst>
            <pc:docMk/>
            <pc:sldMk cId="3473840761" sldId="1000"/>
            <ac:spMk id="22" creationId="{908573C2-0C38-4E7E-8462-D4E156756343}"/>
          </ac:spMkLst>
        </pc:spChg>
      </pc:sldChg>
      <pc:sldChg chg="del">
        <pc:chgData name="Robert Haase" userId="4053ae19d436208f" providerId="LiveId" clId="{FEEAD04C-A251-4920-8F1F-FA0153E2C0B8}" dt="2021-01-23T17:56:17.913" v="861" actId="2696"/>
        <pc:sldMkLst>
          <pc:docMk/>
          <pc:sldMk cId="1422833887" sldId="1001"/>
        </pc:sldMkLst>
      </pc:sldChg>
      <pc:sldChg chg="addSp modSp add mod">
        <pc:chgData name="Robert Haase" userId="4053ae19d436208f" providerId="LiveId" clId="{FEEAD04C-A251-4920-8F1F-FA0153E2C0B8}" dt="2021-01-24T19:40:39.566" v="3980" actId="113"/>
        <pc:sldMkLst>
          <pc:docMk/>
          <pc:sldMk cId="2901356047" sldId="1001"/>
        </pc:sldMkLst>
        <pc:spChg chg="mod">
          <ac:chgData name="Robert Haase" userId="4053ae19d436208f" providerId="LiveId" clId="{FEEAD04C-A251-4920-8F1F-FA0153E2C0B8}" dt="2021-01-24T19:23:54.093" v="3214" actId="113"/>
          <ac:spMkLst>
            <pc:docMk/>
            <pc:sldMk cId="2901356047" sldId="1001"/>
            <ac:spMk id="7" creationId="{55A900B1-C5D6-49F6-B334-7B61D50B16FF}"/>
          </ac:spMkLst>
        </pc:spChg>
        <pc:spChg chg="mod">
          <ac:chgData name="Robert Haase" userId="4053ae19d436208f" providerId="LiveId" clId="{FEEAD04C-A251-4920-8F1F-FA0153E2C0B8}" dt="2021-01-24T19:23:54.093" v="3214" actId="113"/>
          <ac:spMkLst>
            <pc:docMk/>
            <pc:sldMk cId="2901356047" sldId="1001"/>
            <ac:spMk id="8" creationId="{7E14019E-BCA5-4BD6-AFC3-414497DED5DD}"/>
          </ac:spMkLst>
        </pc:spChg>
        <pc:spChg chg="add mod">
          <ac:chgData name="Robert Haase" userId="4053ae19d436208f" providerId="LiveId" clId="{FEEAD04C-A251-4920-8F1F-FA0153E2C0B8}" dt="2021-01-24T19:40:39.566" v="3980" actId="113"/>
          <ac:spMkLst>
            <pc:docMk/>
            <pc:sldMk cId="2901356047" sldId="1001"/>
            <ac:spMk id="10" creationId="{DC0A314F-E585-4077-9F85-67BC6B3340D4}"/>
          </ac:spMkLst>
        </pc:spChg>
      </pc:sldChg>
      <pc:sldChg chg="addSp delSp modSp add mod modAnim">
        <pc:chgData name="Robert Haase" userId="4053ae19d436208f" providerId="LiveId" clId="{FEEAD04C-A251-4920-8F1F-FA0153E2C0B8}" dt="2021-01-24T19:39:22.256" v="3953"/>
        <pc:sldMkLst>
          <pc:docMk/>
          <pc:sldMk cId="2447635091" sldId="1002"/>
        </pc:sldMkLst>
        <pc:spChg chg="mod">
          <ac:chgData name="Robert Haase" userId="4053ae19d436208f" providerId="LiveId" clId="{FEEAD04C-A251-4920-8F1F-FA0153E2C0B8}" dt="2021-01-24T19:25:39.684" v="3231" actId="6549"/>
          <ac:spMkLst>
            <pc:docMk/>
            <pc:sldMk cId="2447635091" sldId="1002"/>
            <ac:spMk id="3" creationId="{EC8A46E8-0479-4F61-9424-B750B331A6DE}"/>
          </ac:spMkLst>
        </pc:spChg>
        <pc:spChg chg="mod">
          <ac:chgData name="Robert Haase" userId="4053ae19d436208f" providerId="LiveId" clId="{FEEAD04C-A251-4920-8F1F-FA0153E2C0B8}" dt="2021-01-24T19:04:26.011" v="2804" actId="14100"/>
          <ac:spMkLst>
            <pc:docMk/>
            <pc:sldMk cId="2447635091" sldId="1002"/>
            <ac:spMk id="7" creationId="{A585BD43-6378-473A-B463-2BF2D8C0EA28}"/>
          </ac:spMkLst>
        </pc:spChg>
        <pc:spChg chg="mod">
          <ac:chgData name="Robert Haase" userId="4053ae19d436208f" providerId="LiveId" clId="{FEEAD04C-A251-4920-8F1F-FA0153E2C0B8}" dt="2021-01-24T19:04:26.011" v="2804" actId="14100"/>
          <ac:spMkLst>
            <pc:docMk/>
            <pc:sldMk cId="2447635091" sldId="1002"/>
            <ac:spMk id="8" creationId="{014843C8-2420-439C-BAB4-929C32F6AA6D}"/>
          </ac:spMkLst>
        </pc:spChg>
        <pc:spChg chg="mod">
          <ac:chgData name="Robert Haase" userId="4053ae19d436208f" providerId="LiveId" clId="{FEEAD04C-A251-4920-8F1F-FA0153E2C0B8}" dt="2021-01-24T19:04:26.011" v="2804" actId="14100"/>
          <ac:spMkLst>
            <pc:docMk/>
            <pc:sldMk cId="2447635091" sldId="1002"/>
            <ac:spMk id="10" creationId="{CF2DFC9B-7B7F-41DF-B218-9B15EE1B12FF}"/>
          </ac:spMkLst>
        </pc:spChg>
        <pc:spChg chg="add del mod">
          <ac:chgData name="Robert Haase" userId="4053ae19d436208f" providerId="LiveId" clId="{FEEAD04C-A251-4920-8F1F-FA0153E2C0B8}" dt="2021-01-24T19:25:20.756" v="3215" actId="478"/>
          <ac:spMkLst>
            <pc:docMk/>
            <pc:sldMk cId="2447635091" sldId="1002"/>
            <ac:spMk id="15" creationId="{C09666EE-5C21-4272-A992-C5B11E5B8B43}"/>
          </ac:spMkLst>
        </pc:spChg>
        <pc:spChg chg="add del mod">
          <ac:chgData name="Robert Haase" userId="4053ae19d436208f" providerId="LiveId" clId="{FEEAD04C-A251-4920-8F1F-FA0153E2C0B8}" dt="2021-01-24T19:39:21.921" v="3952" actId="478"/>
          <ac:spMkLst>
            <pc:docMk/>
            <pc:sldMk cId="2447635091" sldId="1002"/>
            <ac:spMk id="16" creationId="{57B28196-460A-41D7-98E4-AA40B6A95C06}"/>
          </ac:spMkLst>
        </pc:spChg>
        <pc:spChg chg="add mod">
          <ac:chgData name="Robert Haase" userId="4053ae19d436208f" providerId="LiveId" clId="{FEEAD04C-A251-4920-8F1F-FA0153E2C0B8}" dt="2021-01-24T19:39:22.256" v="3953"/>
          <ac:spMkLst>
            <pc:docMk/>
            <pc:sldMk cId="2447635091" sldId="1002"/>
            <ac:spMk id="17" creationId="{6E29F2EB-CDA3-40D6-9152-9A4815AAF4D3}"/>
          </ac:spMkLst>
        </pc:spChg>
        <pc:picChg chg="mod">
          <ac:chgData name="Robert Haase" userId="4053ae19d436208f" providerId="LiveId" clId="{FEEAD04C-A251-4920-8F1F-FA0153E2C0B8}" dt="2021-01-24T19:04:29.488" v="2818" actId="1038"/>
          <ac:picMkLst>
            <pc:docMk/>
            <pc:sldMk cId="2447635091" sldId="1002"/>
            <ac:picMk id="13" creationId="{AABAAA0E-4E6F-4D39-BD1F-4FC1B1731A48}"/>
          </ac:picMkLst>
        </pc:picChg>
        <pc:picChg chg="mod">
          <ac:chgData name="Robert Haase" userId="4053ae19d436208f" providerId="LiveId" clId="{FEEAD04C-A251-4920-8F1F-FA0153E2C0B8}" dt="2021-01-24T19:04:29.488" v="2818" actId="1038"/>
          <ac:picMkLst>
            <pc:docMk/>
            <pc:sldMk cId="2447635091" sldId="1002"/>
            <ac:picMk id="14" creationId="{79FA89E4-25A2-4BB8-9E9A-889B775AE4C9}"/>
          </ac:picMkLst>
        </pc:picChg>
      </pc:sldChg>
      <pc:sldChg chg="addSp delSp modSp del mod modAnim">
        <pc:chgData name="Robert Haase" userId="4053ae19d436208f" providerId="LiveId" clId="{FEEAD04C-A251-4920-8F1F-FA0153E2C0B8}" dt="2021-01-23T17:56:17.913" v="861" actId="2696"/>
        <pc:sldMkLst>
          <pc:docMk/>
          <pc:sldMk cId="3031639623" sldId="1002"/>
        </pc:sldMkLst>
        <pc:spChg chg="mod">
          <ac:chgData name="Robert Haase" userId="4053ae19d436208f" providerId="LiveId" clId="{FEEAD04C-A251-4920-8F1F-FA0153E2C0B8}" dt="2021-01-23T17:35:38.458" v="51" actId="20577"/>
          <ac:spMkLst>
            <pc:docMk/>
            <pc:sldMk cId="3031639623" sldId="1002"/>
            <ac:spMk id="3" creationId="{EC8A46E8-0479-4F61-9424-B750B331A6DE}"/>
          </ac:spMkLst>
        </pc:spChg>
        <pc:spChg chg="mod">
          <ac:chgData name="Robert Haase" userId="4053ae19d436208f" providerId="LiveId" clId="{FEEAD04C-A251-4920-8F1F-FA0153E2C0B8}" dt="2021-01-23T17:33:41.810" v="5"/>
          <ac:spMkLst>
            <pc:docMk/>
            <pc:sldMk cId="3031639623" sldId="1002"/>
            <ac:spMk id="4" creationId="{8D0CF9E5-B368-429C-8A2F-042DD2215911}"/>
          </ac:spMkLst>
        </pc:spChg>
        <pc:spChg chg="add mod">
          <ac:chgData name="Robert Haase" userId="4053ae19d436208f" providerId="LiveId" clId="{FEEAD04C-A251-4920-8F1F-FA0153E2C0B8}" dt="2021-01-23T17:33:40.375" v="4" actId="21"/>
          <ac:spMkLst>
            <pc:docMk/>
            <pc:sldMk cId="3031639623" sldId="1002"/>
            <ac:spMk id="5" creationId="{06D6331E-B084-473F-A802-8DCF5F1C2648}"/>
          </ac:spMkLst>
        </pc:spChg>
        <pc:spChg chg="add mod">
          <ac:chgData name="Robert Haase" userId="4053ae19d436208f" providerId="LiveId" clId="{FEEAD04C-A251-4920-8F1F-FA0153E2C0B8}" dt="2021-01-23T17:34:28.274" v="15" actId="1076"/>
          <ac:spMkLst>
            <pc:docMk/>
            <pc:sldMk cId="3031639623" sldId="1002"/>
            <ac:spMk id="7" creationId="{A585BD43-6378-473A-B463-2BF2D8C0EA28}"/>
          </ac:spMkLst>
        </pc:spChg>
        <pc:spChg chg="add mod">
          <ac:chgData name="Robert Haase" userId="4053ae19d436208f" providerId="LiveId" clId="{FEEAD04C-A251-4920-8F1F-FA0153E2C0B8}" dt="2021-01-23T17:34:28.274" v="15" actId="1076"/>
          <ac:spMkLst>
            <pc:docMk/>
            <pc:sldMk cId="3031639623" sldId="1002"/>
            <ac:spMk id="8" creationId="{014843C8-2420-439C-BAB4-929C32F6AA6D}"/>
          </ac:spMkLst>
        </pc:spChg>
        <pc:spChg chg="add mod">
          <ac:chgData name="Robert Haase" userId="4053ae19d436208f" providerId="LiveId" clId="{FEEAD04C-A251-4920-8F1F-FA0153E2C0B8}" dt="2021-01-23T17:33:50.740" v="7" actId="14100"/>
          <ac:spMkLst>
            <pc:docMk/>
            <pc:sldMk cId="3031639623" sldId="1002"/>
            <ac:spMk id="9" creationId="{F2C0E4B0-A312-4E50-B812-58AA4E338295}"/>
          </ac:spMkLst>
        </pc:spChg>
        <pc:spChg chg="add mod">
          <ac:chgData name="Robert Haase" userId="4053ae19d436208f" providerId="LiveId" clId="{FEEAD04C-A251-4920-8F1F-FA0153E2C0B8}" dt="2021-01-23T17:34:28.274" v="15" actId="1076"/>
          <ac:spMkLst>
            <pc:docMk/>
            <pc:sldMk cId="3031639623" sldId="1002"/>
            <ac:spMk id="10" creationId="{CF2DFC9B-7B7F-41DF-B218-9B15EE1B12FF}"/>
          </ac:spMkLst>
        </pc:spChg>
        <pc:picChg chg="add mod">
          <ac:chgData name="Robert Haase" userId="4053ae19d436208f" providerId="LiveId" clId="{FEEAD04C-A251-4920-8F1F-FA0153E2C0B8}" dt="2021-01-23T17:33:57.411" v="9" actId="14100"/>
          <ac:picMkLst>
            <pc:docMk/>
            <pc:sldMk cId="3031639623" sldId="1002"/>
            <ac:picMk id="6" creationId="{E738A0C3-C1FE-435A-93CA-9558E892A974}"/>
          </ac:picMkLst>
        </pc:picChg>
        <pc:picChg chg="add del mod">
          <ac:chgData name="Robert Haase" userId="4053ae19d436208f" providerId="LiveId" clId="{FEEAD04C-A251-4920-8F1F-FA0153E2C0B8}" dt="2021-01-23T17:34:42.114" v="16" actId="478"/>
          <ac:picMkLst>
            <pc:docMk/>
            <pc:sldMk cId="3031639623" sldId="1002"/>
            <ac:picMk id="11" creationId="{C1DEAFC5-BDA9-4135-BDC4-B42703821B0B}"/>
          </ac:picMkLst>
        </pc:picChg>
        <pc:picChg chg="add del mod">
          <ac:chgData name="Robert Haase" userId="4053ae19d436208f" providerId="LiveId" clId="{FEEAD04C-A251-4920-8F1F-FA0153E2C0B8}" dt="2021-01-23T17:34:42.114" v="16" actId="478"/>
          <ac:picMkLst>
            <pc:docMk/>
            <pc:sldMk cId="3031639623" sldId="1002"/>
            <ac:picMk id="12" creationId="{CE1DA9EA-8836-4B53-B129-C7DB5E2E3AFD}"/>
          </ac:picMkLst>
        </pc:picChg>
        <pc:picChg chg="add mod">
          <ac:chgData name="Robert Haase" userId="4053ae19d436208f" providerId="LiveId" clId="{FEEAD04C-A251-4920-8F1F-FA0153E2C0B8}" dt="2021-01-23T17:34:54.132" v="19" actId="14100"/>
          <ac:picMkLst>
            <pc:docMk/>
            <pc:sldMk cId="3031639623" sldId="1002"/>
            <ac:picMk id="13" creationId="{AABAAA0E-4E6F-4D39-BD1F-4FC1B1731A48}"/>
          </ac:picMkLst>
        </pc:picChg>
        <pc:picChg chg="add mod">
          <ac:chgData name="Robert Haase" userId="4053ae19d436208f" providerId="LiveId" clId="{FEEAD04C-A251-4920-8F1F-FA0153E2C0B8}" dt="2021-01-23T17:35:02.668" v="21" actId="14100"/>
          <ac:picMkLst>
            <pc:docMk/>
            <pc:sldMk cId="3031639623" sldId="1002"/>
            <ac:picMk id="14" creationId="{79FA89E4-25A2-4BB8-9E9A-889B775AE4C9}"/>
          </ac:picMkLst>
        </pc:picChg>
      </pc:sldChg>
      <pc:sldChg chg="addSp delSp modSp new mod modAnim">
        <pc:chgData name="Robert Haase" userId="4053ae19d436208f" providerId="LiveId" clId="{FEEAD04C-A251-4920-8F1F-FA0153E2C0B8}" dt="2021-01-24T19:28:45.238" v="3238" actId="6549"/>
        <pc:sldMkLst>
          <pc:docMk/>
          <pc:sldMk cId="3789478660" sldId="1003"/>
        </pc:sldMkLst>
        <pc:spChg chg="mod">
          <ac:chgData name="Robert Haase" userId="4053ae19d436208f" providerId="LiveId" clId="{FEEAD04C-A251-4920-8F1F-FA0153E2C0B8}" dt="2021-01-24T19:28:45.238" v="3238" actId="6549"/>
          <ac:spMkLst>
            <pc:docMk/>
            <pc:sldMk cId="3789478660" sldId="1003"/>
            <ac:spMk id="3" creationId="{103FC959-251E-4E18-870A-BE9A978FEAE4}"/>
          </ac:spMkLst>
        </pc:spChg>
        <pc:spChg chg="mod">
          <ac:chgData name="Robert Haase" userId="4053ae19d436208f" providerId="LiveId" clId="{FEEAD04C-A251-4920-8F1F-FA0153E2C0B8}" dt="2021-01-23T17:42:54.600" v="64" actId="14100"/>
          <ac:spMkLst>
            <pc:docMk/>
            <pc:sldMk cId="3789478660" sldId="1003"/>
            <ac:spMk id="4" creationId="{C388E9EF-5EC9-44B6-B958-A25AFCB019DD}"/>
          </ac:spMkLst>
        </pc:spChg>
        <pc:spChg chg="add del mod">
          <ac:chgData name="Robert Haase" userId="4053ae19d436208f" providerId="LiveId" clId="{FEEAD04C-A251-4920-8F1F-FA0153E2C0B8}" dt="2021-01-23T17:42:42.860" v="61" actId="478"/>
          <ac:spMkLst>
            <pc:docMk/>
            <pc:sldMk cId="3789478660" sldId="1003"/>
            <ac:spMk id="6" creationId="{A029DA83-BF60-4DF0-8A2C-8BC795E19243}"/>
          </ac:spMkLst>
        </pc:spChg>
        <pc:spChg chg="add mod">
          <ac:chgData name="Robert Haase" userId="4053ae19d436208f" providerId="LiveId" clId="{FEEAD04C-A251-4920-8F1F-FA0153E2C0B8}" dt="2021-01-23T17:47:02.134" v="358" actId="1036"/>
          <ac:spMkLst>
            <pc:docMk/>
            <pc:sldMk cId="3789478660" sldId="1003"/>
            <ac:spMk id="11" creationId="{85E13EAB-A8C3-4C8D-9639-74B0D93B48C2}"/>
          </ac:spMkLst>
        </pc:spChg>
        <pc:spChg chg="add mod">
          <ac:chgData name="Robert Haase" userId="4053ae19d436208f" providerId="LiveId" clId="{FEEAD04C-A251-4920-8F1F-FA0153E2C0B8}" dt="2021-01-23T17:46:54.201" v="354" actId="1076"/>
          <ac:spMkLst>
            <pc:docMk/>
            <pc:sldMk cId="3789478660" sldId="1003"/>
            <ac:spMk id="12" creationId="{5F1A6AE7-C288-48F4-A44F-11C971ADE507}"/>
          </ac:spMkLst>
        </pc:spChg>
        <pc:spChg chg="add mod">
          <ac:chgData name="Robert Haase" userId="4053ae19d436208f" providerId="LiveId" clId="{FEEAD04C-A251-4920-8F1F-FA0153E2C0B8}" dt="2021-01-23T17:46:46.806" v="353" actId="1076"/>
          <ac:spMkLst>
            <pc:docMk/>
            <pc:sldMk cId="3789478660" sldId="1003"/>
            <ac:spMk id="13" creationId="{536ED009-F597-4AE5-B0DE-B4AB68CF8318}"/>
          </ac:spMkLst>
        </pc:spChg>
        <pc:spChg chg="add mod">
          <ac:chgData name="Robert Haase" userId="4053ae19d436208f" providerId="LiveId" clId="{FEEAD04C-A251-4920-8F1F-FA0153E2C0B8}" dt="2021-01-23T17:46:42.465" v="352" actId="1076"/>
          <ac:spMkLst>
            <pc:docMk/>
            <pc:sldMk cId="3789478660" sldId="1003"/>
            <ac:spMk id="14" creationId="{7DEACC86-ACAE-4FEC-8155-F496650626D7}"/>
          </ac:spMkLst>
        </pc:spChg>
        <pc:spChg chg="add mod">
          <ac:chgData name="Robert Haase" userId="4053ae19d436208f" providerId="LiveId" clId="{FEEAD04C-A251-4920-8F1F-FA0153E2C0B8}" dt="2021-01-23T17:43:47.607" v="75" actId="1076"/>
          <ac:spMkLst>
            <pc:docMk/>
            <pc:sldMk cId="3789478660" sldId="1003"/>
            <ac:spMk id="16" creationId="{C51DDA30-4022-4F6B-87CB-82838F75B69F}"/>
          </ac:spMkLst>
        </pc:spChg>
        <pc:spChg chg="add mod">
          <ac:chgData name="Robert Haase" userId="4053ae19d436208f" providerId="LiveId" clId="{FEEAD04C-A251-4920-8F1F-FA0153E2C0B8}" dt="2021-01-24T19:05:22.072" v="2821" actId="3626"/>
          <ac:spMkLst>
            <pc:docMk/>
            <pc:sldMk cId="3789478660" sldId="1003"/>
            <ac:spMk id="17" creationId="{E3FCFA9C-7876-4AC6-ABC5-D422FC38BDA9}"/>
          </ac:spMkLst>
        </pc:spChg>
        <pc:spChg chg="add mod">
          <ac:chgData name="Robert Haase" userId="4053ae19d436208f" providerId="LiveId" clId="{FEEAD04C-A251-4920-8F1F-FA0153E2C0B8}" dt="2021-01-23T17:47:06.942" v="376" actId="1036"/>
          <ac:spMkLst>
            <pc:docMk/>
            <pc:sldMk cId="3789478660" sldId="1003"/>
            <ac:spMk id="18" creationId="{96494A91-3C39-4F0E-93F7-560158851CC0}"/>
          </ac:spMkLst>
        </pc:spChg>
        <pc:picChg chg="add mod">
          <ac:chgData name="Robert Haase" userId="4053ae19d436208f" providerId="LiveId" clId="{FEEAD04C-A251-4920-8F1F-FA0153E2C0B8}" dt="2021-01-23T17:46:36.464" v="350" actId="408"/>
          <ac:picMkLst>
            <pc:docMk/>
            <pc:sldMk cId="3789478660" sldId="1003"/>
            <ac:picMk id="7" creationId="{E8EF9370-2316-4FD1-A982-929C5A269F04}"/>
          </ac:picMkLst>
        </pc:picChg>
        <pc:picChg chg="add mod">
          <ac:chgData name="Robert Haase" userId="4053ae19d436208f" providerId="LiveId" clId="{FEEAD04C-A251-4920-8F1F-FA0153E2C0B8}" dt="2021-01-23T17:45:58.470" v="331" actId="14100"/>
          <ac:picMkLst>
            <pc:docMk/>
            <pc:sldMk cId="3789478660" sldId="1003"/>
            <ac:picMk id="8" creationId="{441A646F-6FA7-4E5D-935C-F96D90A7819B}"/>
          </ac:picMkLst>
        </pc:picChg>
        <pc:picChg chg="add mod">
          <ac:chgData name="Robert Haase" userId="4053ae19d436208f" providerId="LiveId" clId="{FEEAD04C-A251-4920-8F1F-FA0153E2C0B8}" dt="2021-01-23T17:46:36.464" v="350" actId="408"/>
          <ac:picMkLst>
            <pc:docMk/>
            <pc:sldMk cId="3789478660" sldId="1003"/>
            <ac:picMk id="9" creationId="{202E9D7E-B791-46A2-9B9B-60DE4477BF66}"/>
          </ac:picMkLst>
        </pc:picChg>
        <pc:picChg chg="add mod">
          <ac:chgData name="Robert Haase" userId="4053ae19d436208f" providerId="LiveId" clId="{FEEAD04C-A251-4920-8F1F-FA0153E2C0B8}" dt="2021-01-23T17:46:24.230" v="349" actId="1076"/>
          <ac:picMkLst>
            <pc:docMk/>
            <pc:sldMk cId="3789478660" sldId="1003"/>
            <ac:picMk id="10" creationId="{BEB295D9-4938-4920-8C48-1647386AC800}"/>
          </ac:picMkLst>
        </pc:picChg>
        <pc:picChg chg="add mod">
          <ac:chgData name="Robert Haase" userId="4053ae19d436208f" providerId="LiveId" clId="{FEEAD04C-A251-4920-8F1F-FA0153E2C0B8}" dt="2021-01-23T17:47:06.942" v="376" actId="1036"/>
          <ac:picMkLst>
            <pc:docMk/>
            <pc:sldMk cId="3789478660" sldId="1003"/>
            <ac:picMk id="15" creationId="{19F26872-DD69-44B5-BCA7-0D90C4ACF143}"/>
          </ac:picMkLst>
        </pc:picChg>
      </pc:sldChg>
      <pc:sldChg chg="addSp modSp new mod modAnim modShow">
        <pc:chgData name="Robert Haase" userId="4053ae19d436208f" providerId="LiveId" clId="{FEEAD04C-A251-4920-8F1F-FA0153E2C0B8}" dt="2021-01-24T18:53:46.459" v="2731" actId="729"/>
        <pc:sldMkLst>
          <pc:docMk/>
          <pc:sldMk cId="3596954623" sldId="1004"/>
        </pc:sldMkLst>
        <pc:spChg chg="mod">
          <ac:chgData name="Robert Haase" userId="4053ae19d436208f" providerId="LiveId" clId="{FEEAD04C-A251-4920-8F1F-FA0153E2C0B8}" dt="2021-01-23T17:55:13.368" v="848" actId="27636"/>
          <ac:spMkLst>
            <pc:docMk/>
            <pc:sldMk cId="3596954623" sldId="1004"/>
            <ac:spMk id="3" creationId="{50A2AAA6-3D3E-4B98-88EA-32CF0D56B4D6}"/>
          </ac:spMkLst>
        </pc:spChg>
        <pc:spChg chg="mod">
          <ac:chgData name="Robert Haase" userId="4053ae19d436208f" providerId="LiveId" clId="{FEEAD04C-A251-4920-8F1F-FA0153E2C0B8}" dt="2021-01-23T17:54:49.112" v="793" actId="20577"/>
          <ac:spMkLst>
            <pc:docMk/>
            <pc:sldMk cId="3596954623" sldId="1004"/>
            <ac:spMk id="4" creationId="{D5C6B1FE-0526-4ACB-A9B5-81023A2D7488}"/>
          </ac:spMkLst>
        </pc:spChg>
        <pc:spChg chg="add mod">
          <ac:chgData name="Robert Haase" userId="4053ae19d436208f" providerId="LiveId" clId="{FEEAD04C-A251-4920-8F1F-FA0153E2C0B8}" dt="2021-01-23T17:54:50.531" v="794"/>
          <ac:spMkLst>
            <pc:docMk/>
            <pc:sldMk cId="3596954623" sldId="1004"/>
            <ac:spMk id="6" creationId="{F3ECE3AD-D436-4AE6-B4D1-F72E59CF868E}"/>
          </ac:spMkLst>
        </pc:spChg>
        <pc:spChg chg="add mod">
          <ac:chgData name="Robert Haase" userId="4053ae19d436208f" providerId="LiveId" clId="{FEEAD04C-A251-4920-8F1F-FA0153E2C0B8}" dt="2021-01-23T17:54:50.531" v="794"/>
          <ac:spMkLst>
            <pc:docMk/>
            <pc:sldMk cId="3596954623" sldId="1004"/>
            <ac:spMk id="7" creationId="{795A40D1-BCF6-435A-9C44-80CD24DBA6E8}"/>
          </ac:spMkLst>
        </pc:spChg>
        <pc:spChg chg="add mod">
          <ac:chgData name="Robert Haase" userId="4053ae19d436208f" providerId="LiveId" clId="{FEEAD04C-A251-4920-8F1F-FA0153E2C0B8}" dt="2021-01-23T17:54:50.531" v="794"/>
          <ac:spMkLst>
            <pc:docMk/>
            <pc:sldMk cId="3596954623" sldId="1004"/>
            <ac:spMk id="8" creationId="{115F0A04-BDDF-48F7-98E2-33821C3C9EC1}"/>
          </ac:spMkLst>
        </pc:spChg>
        <pc:picChg chg="add mod">
          <ac:chgData name="Robert Haase" userId="4053ae19d436208f" providerId="LiveId" clId="{FEEAD04C-A251-4920-8F1F-FA0153E2C0B8}" dt="2021-01-23T17:54:50.531" v="794"/>
          <ac:picMkLst>
            <pc:docMk/>
            <pc:sldMk cId="3596954623" sldId="1004"/>
            <ac:picMk id="5" creationId="{5B600CA9-28B2-4AEB-85CA-BF5B3E68032A}"/>
          </ac:picMkLst>
        </pc:picChg>
      </pc:sldChg>
      <pc:sldChg chg="addSp delSp modSp new mod modAnim">
        <pc:chgData name="Robert Haase" userId="4053ae19d436208f" providerId="LiveId" clId="{FEEAD04C-A251-4920-8F1F-FA0153E2C0B8}" dt="2021-01-24T19:48:02.606" v="4162"/>
        <pc:sldMkLst>
          <pc:docMk/>
          <pc:sldMk cId="2163878162" sldId="1005"/>
        </pc:sldMkLst>
        <pc:spChg chg="mod">
          <ac:chgData name="Robert Haase" userId="4053ae19d436208f" providerId="LiveId" clId="{FEEAD04C-A251-4920-8F1F-FA0153E2C0B8}" dt="2021-01-24T19:28:49.425" v="3239" actId="6549"/>
          <ac:spMkLst>
            <pc:docMk/>
            <pc:sldMk cId="2163878162" sldId="1005"/>
            <ac:spMk id="3" creationId="{1E408E83-B964-4EC8-8E3F-0A101CB1197B}"/>
          </ac:spMkLst>
        </pc:spChg>
        <pc:spChg chg="mod">
          <ac:chgData name="Robert Haase" userId="4053ae19d436208f" providerId="LiveId" clId="{FEEAD04C-A251-4920-8F1F-FA0153E2C0B8}" dt="2021-01-24T18:44:30.488" v="2360" actId="20577"/>
          <ac:spMkLst>
            <pc:docMk/>
            <pc:sldMk cId="2163878162" sldId="1005"/>
            <ac:spMk id="4" creationId="{449A5299-D86D-4649-B4B2-4B3AACAC2F33}"/>
          </ac:spMkLst>
        </pc:spChg>
        <pc:spChg chg="add del mod">
          <ac:chgData name="Robert Haase" userId="4053ae19d436208f" providerId="LiveId" clId="{FEEAD04C-A251-4920-8F1F-FA0153E2C0B8}" dt="2021-01-24T18:37:19.248" v="1619" actId="478"/>
          <ac:spMkLst>
            <pc:docMk/>
            <pc:sldMk cId="2163878162" sldId="1005"/>
            <ac:spMk id="5" creationId="{0F9441B6-6182-4B93-B596-79AF996B4061}"/>
          </ac:spMkLst>
        </pc:spChg>
        <pc:spChg chg="add mod or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7" creationId="{30EFAF9E-403B-44F1-8B63-F64434B2C8BF}"/>
          </ac:spMkLst>
        </pc:spChg>
        <pc:spChg chg="add mo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9" creationId="{AB237B96-2059-4CDC-9445-EA9295D9B562}"/>
          </ac:spMkLst>
        </pc:spChg>
        <pc:spChg chg="add mo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11" creationId="{B2B8C84C-4BF2-4DDF-9AB0-4A637CD1AE8C}"/>
          </ac:spMkLst>
        </pc:spChg>
        <pc:spChg chg="add mo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13" creationId="{782E2F37-CDED-4830-BE69-BC02900216F1}"/>
          </ac:spMkLst>
        </pc:spChg>
        <pc:spChg chg="add del mod topLvl">
          <ac:chgData name="Robert Haase" userId="4053ae19d436208f" providerId="LiveId" clId="{FEEAD04C-A251-4920-8F1F-FA0153E2C0B8}" dt="2021-01-24T18:43:15.045" v="2261" actId="478"/>
          <ac:spMkLst>
            <pc:docMk/>
            <pc:sldMk cId="2163878162" sldId="1005"/>
            <ac:spMk id="14" creationId="{214A7C48-2D50-49C6-9CF5-D56F032BD061}"/>
          </ac:spMkLst>
        </pc:spChg>
        <pc:spChg chg="add mo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15" creationId="{BF48FF8D-4E26-4AA4-ABDE-92CB169F350E}"/>
          </ac:spMkLst>
        </pc:spChg>
        <pc:spChg chg="add del mod topLvl">
          <ac:chgData name="Robert Haase" userId="4053ae19d436208f" providerId="LiveId" clId="{FEEAD04C-A251-4920-8F1F-FA0153E2C0B8}" dt="2021-01-24T18:43:18.343" v="2264" actId="478"/>
          <ac:spMkLst>
            <pc:docMk/>
            <pc:sldMk cId="2163878162" sldId="1005"/>
            <ac:spMk id="16" creationId="{A8C7B8C5-8240-4B60-923F-A7395E903025}"/>
          </ac:spMkLst>
        </pc:spChg>
        <pc:spChg chg="add mo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18" creationId="{3297D412-4ECC-46D2-BC86-1C94746B6593}"/>
          </ac:spMkLst>
        </pc:spChg>
        <pc:spChg chg="add mo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20" creationId="{16A97E97-538B-4DAD-BAC4-55B943568D18}"/>
          </ac:spMkLst>
        </pc:spChg>
        <pc:spChg chg="add del mod topLvl">
          <ac:chgData name="Robert Haase" userId="4053ae19d436208f" providerId="LiveId" clId="{FEEAD04C-A251-4920-8F1F-FA0153E2C0B8}" dt="2021-01-24T18:43:17.443" v="2263" actId="478"/>
          <ac:spMkLst>
            <pc:docMk/>
            <pc:sldMk cId="2163878162" sldId="1005"/>
            <ac:spMk id="21" creationId="{16593032-52A7-4002-947E-DCFB3FBCA201}"/>
          </ac:spMkLst>
        </pc:spChg>
        <pc:spChg chg="add mo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22" creationId="{199DB187-CFF0-481B-81CF-7A7766E6C6E0}"/>
          </ac:spMkLst>
        </pc:spChg>
        <pc:spChg chg="add mo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23" creationId="{D2792032-5418-4F16-BDF6-772E2D813793}"/>
          </ac:spMkLst>
        </pc:spChg>
        <pc:spChg chg="add mod topLvl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24" creationId="{16A6A211-A8B4-416C-A913-8455925B8792}"/>
          </ac:spMkLst>
        </pc:spChg>
        <pc:spChg chg="add mod">
          <ac:chgData name="Robert Haase" userId="4053ae19d436208f" providerId="LiveId" clId="{FEEAD04C-A251-4920-8F1F-FA0153E2C0B8}" dt="2021-01-24T19:47:50.282" v="4160" actId="20577"/>
          <ac:spMkLst>
            <pc:docMk/>
            <pc:sldMk cId="2163878162" sldId="1005"/>
            <ac:spMk id="25" creationId="{3234C389-C17B-44DF-8A9A-FD80745F16AA}"/>
          </ac:spMkLst>
        </pc:spChg>
        <pc:spChg chg="add del mod topLvl">
          <ac:chgData name="Robert Haase" userId="4053ae19d436208f" providerId="LiveId" clId="{FEEAD04C-A251-4920-8F1F-FA0153E2C0B8}" dt="2021-01-24T18:43:16.354" v="2262" actId="478"/>
          <ac:spMkLst>
            <pc:docMk/>
            <pc:sldMk cId="2163878162" sldId="1005"/>
            <ac:spMk id="25" creationId="{C88FF12E-72EA-4F6E-AEDF-8EA284759268}"/>
          </ac:spMkLst>
        </pc:spChg>
        <pc:spChg chg="add mod">
          <ac:chgData name="Robert Haase" userId="4053ae19d436208f" providerId="LiveId" clId="{FEEAD04C-A251-4920-8F1F-FA0153E2C0B8}" dt="2021-01-24T19:47:37.459" v="4146" actId="1076"/>
          <ac:spMkLst>
            <pc:docMk/>
            <pc:sldMk cId="2163878162" sldId="1005"/>
            <ac:spMk id="26" creationId="{74DEA7DD-FF32-40A5-82DD-D04EC96432FA}"/>
          </ac:spMkLst>
        </pc:spChg>
        <pc:spChg chg="add mod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27" creationId="{CDDE3116-46B9-4797-9A72-4E26C457345E}"/>
          </ac:spMkLst>
        </pc:spChg>
        <pc:spChg chg="add mod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28" creationId="{8BE11D36-B0E3-47D4-88A4-45462ED9E1EA}"/>
          </ac:spMkLst>
        </pc:spChg>
        <pc:spChg chg="add mod">
          <ac:chgData name="Robert Haase" userId="4053ae19d436208f" providerId="LiveId" clId="{FEEAD04C-A251-4920-8F1F-FA0153E2C0B8}" dt="2021-01-24T19:47:13.856" v="4121" actId="1037"/>
          <ac:spMkLst>
            <pc:docMk/>
            <pc:sldMk cId="2163878162" sldId="1005"/>
            <ac:spMk id="29" creationId="{C8E39E49-0A0A-415E-8220-7A862CB8050F}"/>
          </ac:spMkLst>
        </pc:spChg>
        <pc:grpChg chg="add del mod">
          <ac:chgData name="Robert Haase" userId="4053ae19d436208f" providerId="LiveId" clId="{FEEAD04C-A251-4920-8F1F-FA0153E2C0B8}" dt="2021-01-24T18:38:58.915" v="1643" actId="165"/>
          <ac:grpSpMkLst>
            <pc:docMk/>
            <pc:sldMk cId="2163878162" sldId="1005"/>
            <ac:grpSpMk id="26" creationId="{6CE7E2A3-1496-4FCB-BA67-CDC10157E9C2}"/>
          </ac:grpSpMkLst>
        </pc:grpChg>
        <pc:picChg chg="add mod topLvl">
          <ac:chgData name="Robert Haase" userId="4053ae19d436208f" providerId="LiveId" clId="{FEEAD04C-A251-4920-8F1F-FA0153E2C0B8}" dt="2021-01-24T19:47:13.856" v="4121" actId="1037"/>
          <ac:picMkLst>
            <pc:docMk/>
            <pc:sldMk cId="2163878162" sldId="1005"/>
            <ac:picMk id="6" creationId="{006AB602-AFE0-4D3B-B967-ED6D96BD1F09}"/>
          </ac:picMkLst>
        </pc:picChg>
        <pc:picChg chg="add mod topLvl">
          <ac:chgData name="Robert Haase" userId="4053ae19d436208f" providerId="LiveId" clId="{FEEAD04C-A251-4920-8F1F-FA0153E2C0B8}" dt="2021-01-24T19:47:13.856" v="4121" actId="1037"/>
          <ac:picMkLst>
            <pc:docMk/>
            <pc:sldMk cId="2163878162" sldId="1005"/>
            <ac:picMk id="8" creationId="{8AB4FFF1-46DF-4AF7-A908-141FB54B1449}"/>
          </ac:picMkLst>
        </pc:picChg>
        <pc:picChg chg="add mod topLvl">
          <ac:chgData name="Robert Haase" userId="4053ae19d436208f" providerId="LiveId" clId="{FEEAD04C-A251-4920-8F1F-FA0153E2C0B8}" dt="2021-01-24T19:47:13.856" v="4121" actId="1037"/>
          <ac:picMkLst>
            <pc:docMk/>
            <pc:sldMk cId="2163878162" sldId="1005"/>
            <ac:picMk id="10" creationId="{5CA99756-67F5-4FF0-BD5F-5A9FE5947FEC}"/>
          </ac:picMkLst>
        </pc:picChg>
        <pc:picChg chg="add mod topLvl">
          <ac:chgData name="Robert Haase" userId="4053ae19d436208f" providerId="LiveId" clId="{FEEAD04C-A251-4920-8F1F-FA0153E2C0B8}" dt="2021-01-24T19:47:13.856" v="4121" actId="1037"/>
          <ac:picMkLst>
            <pc:docMk/>
            <pc:sldMk cId="2163878162" sldId="1005"/>
            <ac:picMk id="12" creationId="{240F3368-DA2D-425A-8818-5B317376A33D}"/>
          </ac:picMkLst>
        </pc:picChg>
        <pc:picChg chg="add mod topLvl">
          <ac:chgData name="Robert Haase" userId="4053ae19d436208f" providerId="LiveId" clId="{FEEAD04C-A251-4920-8F1F-FA0153E2C0B8}" dt="2021-01-24T19:47:13.856" v="4121" actId="1037"/>
          <ac:picMkLst>
            <pc:docMk/>
            <pc:sldMk cId="2163878162" sldId="1005"/>
            <ac:picMk id="17" creationId="{11B650A2-21A2-45FE-93A2-C7F19B9A7598}"/>
          </ac:picMkLst>
        </pc:picChg>
        <pc:picChg chg="add mod topLvl">
          <ac:chgData name="Robert Haase" userId="4053ae19d436208f" providerId="LiveId" clId="{FEEAD04C-A251-4920-8F1F-FA0153E2C0B8}" dt="2021-01-24T19:47:13.856" v="4121" actId="1037"/>
          <ac:picMkLst>
            <pc:docMk/>
            <pc:sldMk cId="2163878162" sldId="1005"/>
            <ac:picMk id="19" creationId="{70B8FD65-304E-408F-B000-11EC3AE4E788}"/>
          </ac:picMkLst>
        </pc:picChg>
      </pc:sldChg>
      <pc:sldChg chg="modSp add mod">
        <pc:chgData name="Robert Haase" userId="4053ae19d436208f" providerId="LiveId" clId="{FEEAD04C-A251-4920-8F1F-FA0153E2C0B8}" dt="2021-01-24T19:20:19.150" v="3165" actId="14100"/>
        <pc:sldMkLst>
          <pc:docMk/>
          <pc:sldMk cId="2340968814" sldId="1006"/>
        </pc:sldMkLst>
        <pc:spChg chg="mod">
          <ac:chgData name="Robert Haase" userId="4053ae19d436208f" providerId="LiveId" clId="{FEEAD04C-A251-4920-8F1F-FA0153E2C0B8}" dt="2021-01-24T19:20:19.150" v="3165" actId="14100"/>
          <ac:spMkLst>
            <pc:docMk/>
            <pc:sldMk cId="2340968814" sldId="1006"/>
            <ac:spMk id="5" creationId="{2FB0EEB2-4783-416C-8A8F-744CFF8E8B1C}"/>
          </ac:spMkLst>
        </pc:spChg>
      </pc:sldChg>
      <pc:sldChg chg="modSp add mod">
        <pc:chgData name="Robert Haase" userId="4053ae19d436208f" providerId="LiveId" clId="{FEEAD04C-A251-4920-8F1F-FA0153E2C0B8}" dt="2021-01-24T19:19:52.112" v="3112" actId="20577"/>
        <pc:sldMkLst>
          <pc:docMk/>
          <pc:sldMk cId="2318990776" sldId="1007"/>
        </pc:sldMkLst>
        <pc:spChg chg="mod">
          <ac:chgData name="Robert Haase" userId="4053ae19d436208f" providerId="LiveId" clId="{FEEAD04C-A251-4920-8F1F-FA0153E2C0B8}" dt="2021-01-24T19:19:52.112" v="3112" actId="20577"/>
          <ac:spMkLst>
            <pc:docMk/>
            <pc:sldMk cId="2318990776" sldId="1007"/>
            <ac:spMk id="5" creationId="{2FB0EEB2-4783-416C-8A8F-744CFF8E8B1C}"/>
          </ac:spMkLst>
        </pc:spChg>
      </pc:sldChg>
      <pc:sldChg chg="modSp add mod">
        <pc:chgData name="Robert Haase" userId="4053ae19d436208f" providerId="LiveId" clId="{FEEAD04C-A251-4920-8F1F-FA0153E2C0B8}" dt="2021-01-24T19:19:37.225" v="3096" actId="27636"/>
        <pc:sldMkLst>
          <pc:docMk/>
          <pc:sldMk cId="2190611592" sldId="1008"/>
        </pc:sldMkLst>
        <pc:spChg chg="mod">
          <ac:chgData name="Robert Haase" userId="4053ae19d436208f" providerId="LiveId" clId="{FEEAD04C-A251-4920-8F1F-FA0153E2C0B8}" dt="2021-01-24T19:19:37.225" v="3096" actId="27636"/>
          <ac:spMkLst>
            <pc:docMk/>
            <pc:sldMk cId="2190611592" sldId="1008"/>
            <ac:spMk id="5" creationId="{2FB0EEB2-4783-416C-8A8F-744CFF8E8B1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morning everyone, my name is Stephan Grill, and I am excited to present to you our Cluster of Excellence Application ‘PHYSICS OF LIFE’ </a:t>
            </a:r>
            <a:r>
              <a:rPr b="1"/>
              <a:t>-Klick-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030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4339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nutzerdefiniertes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184964" y="199924"/>
            <a:ext cx="24014071" cy="185855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4C82A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grpSp>
        <p:nvGrpSpPr>
          <p:cNvPr id="24" name="Group"/>
          <p:cNvGrpSpPr/>
          <p:nvPr/>
        </p:nvGrpSpPr>
        <p:grpSpPr>
          <a:xfrm>
            <a:off x="18455232" y="12490899"/>
            <a:ext cx="5657993" cy="1065158"/>
            <a:chOff x="18184456" y="0"/>
            <a:chExt cx="5657991" cy="1065157"/>
          </a:xfrm>
        </p:grpSpPr>
        <p:pic>
          <p:nvPicPr>
            <p:cNvPr id="22" name="Grafik 8" descr="Grafik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02099" y="0"/>
              <a:ext cx="2340348" cy="1065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rafik 9" descr="Grafik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8184456" y="95817"/>
              <a:ext cx="3004167" cy="8736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Rectangle"/>
          <p:cNvSpPr/>
          <p:nvPr/>
        </p:nvSpPr>
        <p:spPr>
          <a:xfrm>
            <a:off x="-99301" y="12043714"/>
            <a:ext cx="24582602" cy="258588"/>
          </a:xfrm>
          <a:prstGeom prst="rect">
            <a:avLst/>
          </a:prstGeom>
          <a:gradFill>
            <a:gsLst>
              <a:gs pos="0">
                <a:srgbClr val="2E358C"/>
              </a:gs>
              <a:gs pos="50000">
                <a:srgbClr val="3D8AAC"/>
              </a:gs>
              <a:gs pos="100000">
                <a:srgbClr val="98C356"/>
              </a:gs>
            </a:gsLst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92358" y="12756166"/>
            <a:ext cx="601633" cy="492443"/>
          </a:xfrm>
          <a:prstGeom prst="rect">
            <a:avLst/>
          </a:prstGeom>
        </p:spPr>
        <p:txBody>
          <a:bodyPr wrap="square"/>
          <a:lstStyle>
            <a:lvl1pPr algn="ctr">
              <a:defRPr sz="3200"/>
            </a:lvl1pPr>
          </a:lstStyle>
          <a:p>
            <a:pPr algn="ctr"/>
            <a:fld id="{86CB4B4D-7CA3-9044-876B-883B54F8677D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7" name="unknown.pdf" descr="unknow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6563" y="508723"/>
            <a:ext cx="3288793" cy="12409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348139-121F-4756-83C5-F3F13C83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48" y="451153"/>
            <a:ext cx="20403062" cy="1346649"/>
          </a:xfrm>
        </p:spPr>
        <p:txBody>
          <a:bodyPr>
            <a:normAutofit/>
          </a:bodyPr>
          <a:lstStyle>
            <a:lvl1pPr>
              <a:defRPr kumimoji="0" lang="en-US" sz="8600" b="0" i="0" u="none" strike="noStrike" cap="none" spc="0" normalizeH="0" baseline="0" dirty="0">
                <a:ln>
                  <a:noFill/>
                </a:ln>
                <a:solidFill>
                  <a:srgbClr val="0F305A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Ligh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BD2E0-2CCD-4C29-8B63-0ABD48CA4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9512227"/>
          </a:xfrm>
        </p:spPr>
        <p:txBody>
          <a:bodyPr/>
          <a:lstStyle>
            <a:lvl1pPr>
              <a:defRPr sz="44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4416D39-A275-4F85-80DA-C8D7285294A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98651" y="12543908"/>
            <a:ext cx="3066288" cy="865366"/>
            <a:chOff x="8870141" y="6255003"/>
            <a:chExt cx="2736402" cy="77226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8A7DF5-B144-4BEA-8184-59EA9F269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75591" y1="30769" x2="75591" y2="30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0141" y="6255003"/>
              <a:ext cx="543396" cy="50060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1D632F2-3B72-4C7D-86C0-A0ADF6C26565}"/>
                </a:ext>
              </a:extLst>
            </p:cNvPr>
            <p:cNvSpPr txBox="1"/>
            <p:nvPr/>
          </p:nvSpPr>
          <p:spPr>
            <a:xfrm>
              <a:off x="9340999" y="6285674"/>
              <a:ext cx="2265544" cy="741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1DA1F2"/>
                  </a:solidFill>
                  <a:latin typeface="+mj-lt"/>
                </a:rPr>
                <a:t>@haesleinhuepf</a:t>
              </a:r>
            </a:p>
            <a:p>
              <a:r>
                <a:rPr lang="en-US" sz="2400" dirty="0">
                  <a:solidFill>
                    <a:srgbClr val="1DA1F2"/>
                  </a:solidFill>
                  <a:latin typeface="+mj-lt"/>
                </a:rPr>
                <a:t>@PoLDresden</a:t>
              </a:r>
              <a:endParaRPr lang="en-GB" sz="2400" dirty="0">
                <a:solidFill>
                  <a:srgbClr val="1DA1F2"/>
                </a:solidFill>
                <a:latin typeface="+mj-lt"/>
              </a:endParaRPr>
            </a:p>
          </p:txBody>
        </p:sp>
      </p:grp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2429" y="4"/>
            <a:ext cx="17378914" cy="1237128"/>
          </a:xfrm>
        </p:spPr>
        <p:txBody>
          <a:bodyPr>
            <a:normAutofit/>
          </a:bodyPr>
          <a:lstStyle>
            <a:lvl1pPr>
              <a:defRPr sz="64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428" y="1828801"/>
            <a:ext cx="22115172" cy="10525126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4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472B7-D55D-415A-9B73-44A0B6A66FC0}" type="datetime1">
              <a:rPr lang="en-US" smtClean="0"/>
              <a:t>8/22/2021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8897600" y="13252518"/>
            <a:ext cx="469680" cy="461665"/>
          </a:xfrm>
        </p:spPr>
        <p:txBody>
          <a:bodyPr/>
          <a:lstStyle/>
          <a:p>
            <a:fld id="{765388E5-41F1-480D-AD24-CE7CCBC4089C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819150" y="1237132"/>
            <a:ext cx="17152192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>
            <a:outerShdw dist="38100" dir="2700000" algn="ctr" rotWithShape="0">
              <a:srgbClr val="002060"/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://www.csbdresden.de/fileadmin/Resources/IMG/csbd-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8873" y="192579"/>
            <a:ext cx="1344770" cy="145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BGlogo.pn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06"/>
          <a:stretch/>
        </p:blipFill>
        <p:spPr>
          <a:xfrm>
            <a:off x="22810365" y="57152"/>
            <a:ext cx="1440286" cy="155448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9098563" y="13143046"/>
            <a:ext cx="152854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#I2K2020, virtually in </a:t>
            </a:r>
            <a:r>
              <a:rPr lang="en-GB" sz="2800" dirty="0" err="1"/>
              <a:t>Janelia</a:t>
            </a:r>
            <a:endParaRPr lang="en-GB" sz="2800" dirty="0"/>
          </a:p>
        </p:txBody>
      </p:sp>
      <p:pic>
        <p:nvPicPr>
          <p:cNvPr id="14" name="Grafik 6">
            <a:extLst>
              <a:ext uri="{FF2B5EF4-FFF2-40B4-BE49-F238E27FC236}">
                <a16:creationId xmlns:a16="http://schemas.microsoft.com/office/drawing/2014/main" id="{35091516-5134-4F77-867E-50272C3C9D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90"/>
          <a:stretch/>
        </p:blipFill>
        <p:spPr>
          <a:xfrm>
            <a:off x="18357506" y="209507"/>
            <a:ext cx="1355564" cy="13042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23A110-38B8-4FFB-9C00-06FC412D3C3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9681877" y="182247"/>
            <a:ext cx="1402090" cy="137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1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99301" y="13278787"/>
            <a:ext cx="24582602" cy="258588"/>
          </a:xfrm>
          <a:prstGeom prst="rect">
            <a:avLst/>
          </a:prstGeom>
          <a:gradFill>
            <a:gsLst>
              <a:gs pos="0">
                <a:srgbClr val="2E358C"/>
              </a:gs>
              <a:gs pos="50000">
                <a:srgbClr val="3D8AAC"/>
              </a:gs>
              <a:gs pos="100000">
                <a:srgbClr val="98C356"/>
              </a:gs>
            </a:gsLst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3" name="Rectangle"/>
          <p:cNvSpPr/>
          <p:nvPr/>
        </p:nvSpPr>
        <p:spPr>
          <a:xfrm>
            <a:off x="184964" y="199924"/>
            <a:ext cx="24014071" cy="185855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4C82A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50809" y="12764715"/>
            <a:ext cx="436373" cy="4461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l" defTabSz="1645920">
              <a:defRPr sz="3000" b="0">
                <a:solidFill>
                  <a:srgbClr val="0030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unknown.pdf" descr="unknow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6563" y="508723"/>
            <a:ext cx="3288793" cy="124095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1749424" y="6774518"/>
            <a:ext cx="21161374" cy="23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</p:sldLayoutIdLst>
  <p:transition spd="med"/>
  <p:hf hdr="0" ftr="0" dt="0"/>
  <p:txStyles>
    <p:titleStyle>
      <a:lvl1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1pPr>
      <a:lvl2pPr marL="719895" marR="0" indent="-647905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—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3pPr>
      <a:lvl4pPr marL="673616" marR="0" indent="-493643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−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4pPr>
      <a:lvl5pPr marL="806524" marR="0" indent="-409970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−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358722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358722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7pPr>
      <a:lvl8pPr marL="3565641" marR="0" indent="-365705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8pPr>
      <a:lvl9pPr marL="4022774" marR="0" indent="-365705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41148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82296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1234439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164592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205740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2468879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288036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329184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0.jpe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66.svg"/><Relationship Id="rId18" Type="http://schemas.openxmlformats.org/officeDocument/2006/relationships/image" Target="../media/image71.png"/><Relationship Id="rId26" Type="http://schemas.openxmlformats.org/officeDocument/2006/relationships/image" Target="../media/image6.png"/><Relationship Id="rId3" Type="http://schemas.openxmlformats.org/officeDocument/2006/relationships/image" Target="../media/image57.png"/><Relationship Id="rId21" Type="http://schemas.openxmlformats.org/officeDocument/2006/relationships/image" Target="../media/image74.jpeg"/><Relationship Id="rId7" Type="http://schemas.openxmlformats.org/officeDocument/2006/relationships/image" Target="../media/image30.jpeg"/><Relationship Id="rId12" Type="http://schemas.openxmlformats.org/officeDocument/2006/relationships/image" Target="../media/image65.png"/><Relationship Id="rId17" Type="http://schemas.openxmlformats.org/officeDocument/2006/relationships/image" Target="../media/image70.png"/><Relationship Id="rId25" Type="http://schemas.openxmlformats.org/officeDocument/2006/relationships/image" Target="../media/image77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69.png"/><Relationship Id="rId20" Type="http://schemas.openxmlformats.org/officeDocument/2006/relationships/image" Target="../media/image7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11" Type="http://schemas.openxmlformats.org/officeDocument/2006/relationships/image" Target="../media/image64.jpeg"/><Relationship Id="rId24" Type="http://schemas.openxmlformats.org/officeDocument/2006/relationships/image" Target="../media/image76.png"/><Relationship Id="rId5" Type="http://schemas.openxmlformats.org/officeDocument/2006/relationships/image" Target="../media/image59.png"/><Relationship Id="rId15" Type="http://schemas.openxmlformats.org/officeDocument/2006/relationships/image" Target="../media/image68.jpeg"/><Relationship Id="rId23" Type="http://schemas.openxmlformats.org/officeDocument/2006/relationships/hyperlink" Target="https://twitter.com/dfg_public/photo" TargetMode="External"/><Relationship Id="rId10" Type="http://schemas.openxmlformats.org/officeDocument/2006/relationships/image" Target="../media/image63.jpeg"/><Relationship Id="rId19" Type="http://schemas.openxmlformats.org/officeDocument/2006/relationships/image" Target="../media/image72.jpeg"/><Relationship Id="rId4" Type="http://schemas.openxmlformats.org/officeDocument/2006/relationships/image" Target="../media/image58.png"/><Relationship Id="rId9" Type="http://schemas.openxmlformats.org/officeDocument/2006/relationships/image" Target="../media/image62.jpeg"/><Relationship Id="rId14" Type="http://schemas.openxmlformats.org/officeDocument/2006/relationships/image" Target="../media/image67.png"/><Relationship Id="rId22" Type="http://schemas.openxmlformats.org/officeDocument/2006/relationships/image" Target="../media/image75.jpeg"/><Relationship Id="rId27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5.jpe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hyperlink" Target="https://twitter.com/KuglerElisabeth/photo" TargetMode="External"/><Relationship Id="rId5" Type="http://schemas.openxmlformats.org/officeDocument/2006/relationships/hyperlink" Target="https://zenodo.org/record/4204839#.X8DCRGj7Q2w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"/>
          <p:cNvSpPr/>
          <p:nvPr/>
        </p:nvSpPr>
        <p:spPr>
          <a:xfrm>
            <a:off x="-25400" y="0"/>
            <a:ext cx="24409400" cy="25800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3">
            <a:alphaModFix amt="67000"/>
          </a:blip>
          <a:srcRect t="7041" b="8778"/>
          <a:stretch>
            <a:fillRect/>
          </a:stretch>
        </p:blipFill>
        <p:spPr>
          <a:xfrm>
            <a:off x="-25400" y="2253614"/>
            <a:ext cx="24434800" cy="9808403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PHYSICS OF LIFE"/>
          <p:cNvSpPr txBox="1"/>
          <p:nvPr/>
        </p:nvSpPr>
        <p:spPr>
          <a:xfrm>
            <a:off x="4942261" y="4601148"/>
            <a:ext cx="14499483" cy="7294303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FFFFFF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457200">
              <a:defRPr sz="11000">
                <a:solidFill>
                  <a:srgbClr val="0F305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 dirty="0"/>
              <a:t>CLIJ: GPU-accelerated </a:t>
            </a:r>
          </a:p>
          <a:p>
            <a:pPr algn="ctr"/>
            <a:r>
              <a:rPr lang="en-US" sz="6600" dirty="0"/>
              <a:t>image processing for everyone</a:t>
            </a:r>
          </a:p>
          <a:p>
            <a:pPr algn="ctr"/>
            <a:r>
              <a:rPr lang="en-US" sz="6600" b="0" dirty="0"/>
              <a:t>Robert Haase</a:t>
            </a:r>
          </a:p>
          <a:p>
            <a:pPr algn="ctr"/>
            <a:endParaRPr lang="en-US" sz="6600" b="0" dirty="0"/>
          </a:p>
          <a:p>
            <a:pPr algn="ctr"/>
            <a:endParaRPr lang="en-US" sz="6600" b="0" dirty="0"/>
          </a:p>
          <a:p>
            <a:pPr algn="ctr"/>
            <a:endParaRPr lang="en-US" sz="6600" b="0" dirty="0"/>
          </a:p>
          <a:p>
            <a:pPr algn="ctr"/>
            <a:r>
              <a:rPr lang="en-US" sz="6600" b="0" dirty="0"/>
              <a:t>ImageJ Macro Course, February 2021</a:t>
            </a:r>
          </a:p>
        </p:txBody>
      </p:sp>
      <p:sp>
        <p:nvSpPr>
          <p:cNvPr id="107" name="Rectangle"/>
          <p:cNvSpPr/>
          <p:nvPr/>
        </p:nvSpPr>
        <p:spPr>
          <a:xfrm>
            <a:off x="-1094321" y="11813417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109" name="Rectangle"/>
          <p:cNvSpPr/>
          <p:nvPr/>
        </p:nvSpPr>
        <p:spPr>
          <a:xfrm>
            <a:off x="-1094321" y="2249744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pic>
        <p:nvPicPr>
          <p:cNvPr id="111" name="unknown.pdf" descr="unknow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3919" y="553094"/>
            <a:ext cx="3288793" cy="124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unknown.pdf" descr="unknown.pdf"/>
          <p:cNvPicPr>
            <a:picLocks noChangeAspect="1"/>
          </p:cNvPicPr>
          <p:nvPr/>
        </p:nvPicPr>
        <p:blipFill>
          <a:blip r:embed="rId4"/>
          <a:srcRect r="58723"/>
          <a:stretch>
            <a:fillRect/>
          </a:stretch>
        </p:blipFill>
        <p:spPr>
          <a:xfrm>
            <a:off x="-4716891" y="4134097"/>
            <a:ext cx="2979729" cy="27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 descr="CBGlogo.png">
            <a:extLst>
              <a:ext uri="{FF2B5EF4-FFF2-40B4-BE49-F238E27FC236}">
                <a16:creationId xmlns:a16="http://schemas.microsoft.com/office/drawing/2014/main" id="{79DF1619-CC64-4799-A118-8F57913CC24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307" y="383245"/>
            <a:ext cx="3454728" cy="1427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4D1CA-302A-41E3-91A0-00ED7967D1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49779" y="465220"/>
            <a:ext cx="4447661" cy="14019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0B963-4414-4586-A7A0-AB323AA8F4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3CEA45-7865-4649-A66D-B0E2ED107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CLIJ2: Macro editing</a:t>
            </a:r>
          </a:p>
        </p:txBody>
      </p:sp>
      <p:pic>
        <p:nvPicPr>
          <p:cNvPr id="6" name="clij2_web2">
            <a:hlinkClick r:id="" action="ppaction://media"/>
            <a:extLst>
              <a:ext uri="{FF2B5EF4-FFF2-40B4-BE49-F238E27FC236}">
                <a16:creationId xmlns:a16="http://schemas.microsoft.com/office/drawing/2014/main" id="{5E58535B-8702-4038-AADE-4ADF0A791B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92219" y="2069815"/>
            <a:ext cx="19999562" cy="9916449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4190FB5C-560D-4471-A0B3-B90C6DEC59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23292358" y="12756166"/>
            <a:ext cx="601633" cy="492443"/>
          </a:xfrm>
        </p:spPr>
        <p:txBody>
          <a:bodyPr/>
          <a:lstStyle/>
          <a:p>
            <a:fld id="{86CB4B4D-7CA3-9044-876B-883B54F8677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7961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AD3A51-A493-44F6-B79E-553101D77CE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8694EE-642B-4B7B-972F-0ADF4FF74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optimization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1F6592-229B-40C4-A697-1670E9A605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4" y="2342890"/>
            <a:ext cx="24092395" cy="1121763"/>
          </a:xfrm>
        </p:spPr>
        <p:txBody>
          <a:bodyPr/>
          <a:lstStyle/>
          <a:p>
            <a:r>
              <a:rPr lang="en-US" sz="4000" dirty="0"/>
              <a:t>If your image data flow graph ends in a binary image, you can optimize numeric parameters automatically.</a:t>
            </a:r>
          </a:p>
        </p:txBody>
      </p:sp>
      <p:pic>
        <p:nvPicPr>
          <p:cNvPr id="5" name="optimize">
            <a:hlinkClick r:id="" action="ppaction://media"/>
            <a:extLst>
              <a:ext uri="{FF2B5EF4-FFF2-40B4-BE49-F238E27FC236}">
                <a16:creationId xmlns:a16="http://schemas.microsoft.com/office/drawing/2014/main" id="{7F2521BF-19CC-431C-A127-F0E9A12058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435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51912" y="3070269"/>
            <a:ext cx="17725908" cy="886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1016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2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7EF09F9-3C82-4F60-A65C-189C292064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51792A-32F4-4F90-B1E9-A3AF68190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Reset parameters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8DA653-A76F-4A0A-98BA-BE3265A714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878482"/>
          </a:xfrm>
        </p:spPr>
        <p:txBody>
          <a:bodyPr/>
          <a:lstStyle/>
          <a:p>
            <a:r>
              <a:rPr lang="en-US" dirty="0"/>
              <a:t>If you or the optimizer screwed up parameter settings, you can get them back from the history!</a:t>
            </a:r>
          </a:p>
        </p:txBody>
      </p:sp>
      <p:pic>
        <p:nvPicPr>
          <p:cNvPr id="5" name="undo">
            <a:hlinkClick r:id="" action="ppaction://media"/>
            <a:extLst>
              <a:ext uri="{FF2B5EF4-FFF2-40B4-BE49-F238E27FC236}">
                <a16:creationId xmlns:a16="http://schemas.microsoft.com/office/drawing/2014/main" id="{A4A476D3-B7C5-4A33-9375-434BEDF47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1673" y="3111340"/>
            <a:ext cx="17472925" cy="873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88303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222844-7B4D-4F4A-A0B0-8ECE470518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13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7A5B0-C072-4EC9-8F97-CD733D731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clEsperanto</a:t>
            </a:r>
            <a:r>
              <a:rPr lang="en-US" dirty="0"/>
              <a:t> script language comparison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75DE89C-C584-4A38-9667-AB0F79ACF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570" y="3083126"/>
            <a:ext cx="16582860" cy="8956473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2B39477-F55F-4ABC-9D0E-71ACFC0238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880057"/>
          </a:xfrm>
        </p:spPr>
        <p:txBody>
          <a:bodyPr/>
          <a:lstStyle/>
          <a:p>
            <a:r>
              <a:rPr lang="en-US" dirty="0"/>
              <a:t>Generate multiple scripts in multiple languages from a given Image Data Flow Graph</a:t>
            </a:r>
          </a:p>
        </p:txBody>
      </p:sp>
    </p:spTree>
    <p:extLst>
      <p:ext uri="{BB962C8B-B14F-4D97-AF65-F5344CB8AC3E}">
        <p14:creationId xmlns:p14="http://schemas.microsoft.com/office/powerpoint/2010/main" val="10284403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B45965-2B71-4449-AA51-49F8DA23D8F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4A6D18-C962-4E06-9A62-AA65CE27BA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Segment blobs.gif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0D0E35-B356-4D7D-8D30-E94C7DAA09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10500632" cy="9512227"/>
          </a:xfrm>
        </p:spPr>
        <p:txBody>
          <a:bodyPr/>
          <a:lstStyle/>
          <a:p>
            <a:r>
              <a:rPr lang="en-GB" dirty="0"/>
              <a:t>Design a workflow for segmenting blobs.gif (File &gt; Open Samples…)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Export the workflow as ImageJ Macro script for and Fiji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Jython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Optional: Export the workflow as Icy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Javascript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, as Icy protocol and for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QuPath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as groovy script. Feel free to generate a Fiji plugin.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Furthermore, if you only used operations, which are "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py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"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compatbile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, export a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clEsperanto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-based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Jupyter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notebook and a Python script that uses </a:t>
            </a:r>
            <a:r>
              <a:rPr lang="en-US" b="0" i="0" dirty="0" err="1">
                <a:solidFill>
                  <a:srgbClr val="24292E"/>
                </a:solidFill>
                <a:effectLst/>
                <a:latin typeface="-apple-system"/>
              </a:rPr>
              <a:t>Napari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1A35E0C-3CD6-474C-A4ED-9B797919A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1430" y="2284834"/>
            <a:ext cx="12587606" cy="9693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55525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EFC28EE-84B1-4203-97F8-7772CF28B8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27EA2D-CFCF-435C-944A-BBD88C04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Segment blobs.gif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6B6EA3-0EFE-404C-891D-5AF3129BC7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94276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4E4CFA-1C8C-42E5-AAF8-2A69315D0AF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01219C-04C0-4B97-A1EE-E12B6BDAA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documentation: tutorials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1A09F4-061E-4E36-ABED-51363AB062A5}"/>
              </a:ext>
            </a:extLst>
          </p:cNvPr>
          <p:cNvSpPr txBox="1"/>
          <p:nvPr/>
        </p:nvSpPr>
        <p:spPr>
          <a:xfrm>
            <a:off x="-186497" y="11164056"/>
            <a:ext cx="2529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Dani </a:t>
            </a:r>
            <a:r>
              <a:rPr lang="en-US" sz="1600" dirty="0" err="1"/>
              <a:t>Vorkel</a:t>
            </a:r>
            <a:endParaRPr lang="en-US" sz="1600" dirty="0"/>
          </a:p>
          <a:p>
            <a:pPr algn="ctr"/>
            <a:r>
              <a:rPr lang="en-US" sz="1600" dirty="0"/>
              <a:t>(Myers lab)</a:t>
            </a:r>
          </a:p>
          <a:p>
            <a:pPr algn="ctr"/>
            <a:r>
              <a:rPr lang="en-US" sz="1600" dirty="0"/>
              <a:t>@</a:t>
            </a:r>
            <a:r>
              <a:rPr lang="en-US" sz="1600" dirty="0" err="1"/>
              <a:t>happifocus</a:t>
            </a: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15" name="Picture 28" descr="https://cbrs.mpi-cbg.de/media/userimages/Vorkel_Daniela.jpg">
            <a:extLst>
              <a:ext uri="{FF2B5EF4-FFF2-40B4-BE49-F238E27FC236}">
                <a16:creationId xmlns:a16="http://schemas.microsoft.com/office/drawing/2014/main" id="{091920E0-2BA7-48D7-89E6-3A4EC6465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351" y="9744964"/>
            <a:ext cx="1220450" cy="14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26C873E-0E25-446D-994A-0B19E4AAA9C2}"/>
              </a:ext>
            </a:extLst>
          </p:cNvPr>
          <p:cNvSpPr txBox="1"/>
          <p:nvPr/>
        </p:nvSpPr>
        <p:spPr>
          <a:xfrm>
            <a:off x="287567" y="9273117"/>
            <a:ext cx="16646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Big thanks to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55D7A8-0FAD-48AB-B384-06C3C2444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4596" y="2972835"/>
            <a:ext cx="5423136" cy="478577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BDCEC10-F25B-4564-BB77-2C80A955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1270" y="7115291"/>
            <a:ext cx="5423136" cy="4785778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E0BE2CBC-9BD2-41EC-A9C6-3736DB350707}"/>
              </a:ext>
            </a:extLst>
          </p:cNvPr>
          <p:cNvGrpSpPr>
            <a:grpSpLocks noChangeAspect="1"/>
          </p:cNvGrpSpPr>
          <p:nvPr/>
        </p:nvGrpSpPr>
        <p:grpSpPr>
          <a:xfrm>
            <a:off x="14330570" y="4717271"/>
            <a:ext cx="5423136" cy="4793790"/>
            <a:chOff x="13260162" y="-8823313"/>
            <a:chExt cx="7771332" cy="686948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BCEA4F6-9BDD-43E2-A29F-DFB27CBFE7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260162" y="-8823313"/>
              <a:ext cx="7771332" cy="68580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10EE9B2-3AF4-4E50-959C-9041F1ACDC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7464"/>
            <a:stretch/>
          </p:blipFill>
          <p:spPr>
            <a:xfrm>
              <a:off x="13260162" y="-6928338"/>
              <a:ext cx="7771332" cy="4974506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54FB33A-2428-47C8-A2D3-4C9C5703D385}"/>
              </a:ext>
            </a:extLst>
          </p:cNvPr>
          <p:cNvGrpSpPr>
            <a:grpSpLocks noChangeAspect="1"/>
          </p:cNvGrpSpPr>
          <p:nvPr/>
        </p:nvGrpSpPr>
        <p:grpSpPr>
          <a:xfrm>
            <a:off x="11858457" y="7115017"/>
            <a:ext cx="5441246" cy="4786574"/>
            <a:chOff x="-9951497" y="-11025690"/>
            <a:chExt cx="7797281" cy="6859139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26C6AB8-B69E-4844-9595-CA6D035DF3F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9951497" y="-11025690"/>
              <a:ext cx="7771332" cy="685800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F3A4D714-C06B-4357-AE00-36EBC72111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31011"/>
            <a:stretch/>
          </p:blipFill>
          <p:spPr>
            <a:xfrm>
              <a:off x="-9925548" y="-8897816"/>
              <a:ext cx="7771332" cy="4731265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4E8EDC2-F355-4E8B-AEA0-85F366055558}"/>
              </a:ext>
            </a:extLst>
          </p:cNvPr>
          <p:cNvGrpSpPr>
            <a:grpSpLocks noChangeAspect="1"/>
          </p:cNvGrpSpPr>
          <p:nvPr/>
        </p:nvGrpSpPr>
        <p:grpSpPr>
          <a:xfrm>
            <a:off x="8284042" y="6004123"/>
            <a:ext cx="5426052" cy="4786866"/>
            <a:chOff x="6528147" y="-3257177"/>
            <a:chExt cx="7775509" cy="685955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036E5E-BC79-4B54-B64F-30CB198C7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2324" y="-3257177"/>
              <a:ext cx="7771332" cy="6858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BFB7F76-59AC-45D2-9D11-0006AAF6E7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24879"/>
            <a:stretch/>
          </p:blipFill>
          <p:spPr>
            <a:xfrm>
              <a:off x="6528147" y="-1549400"/>
              <a:ext cx="7771332" cy="5151782"/>
            </a:xfrm>
            <a:prstGeom prst="rect">
              <a:avLst/>
            </a:prstGeom>
          </p:spPr>
        </p:pic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5815752-2E77-469E-BE48-D399AD3522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982532" y="2411073"/>
            <a:ext cx="5423136" cy="4785778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B2059D9-C8F2-48AB-AD00-1E3E80EED732}"/>
              </a:ext>
            </a:extLst>
          </p:cNvPr>
          <p:cNvGrpSpPr>
            <a:grpSpLocks noChangeAspect="1"/>
          </p:cNvGrpSpPr>
          <p:nvPr/>
        </p:nvGrpSpPr>
        <p:grpSpPr>
          <a:xfrm>
            <a:off x="4976549" y="4284597"/>
            <a:ext cx="5445926" cy="4785778"/>
            <a:chOff x="11049198" y="7657944"/>
            <a:chExt cx="7803990" cy="68580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F3DBFD8-E7D9-4584-BF86-C43BA5463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1049198" y="7657944"/>
              <a:ext cx="7771332" cy="68580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6294175-4186-4BCA-B845-8959741A93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t="28631"/>
            <a:stretch/>
          </p:blipFill>
          <p:spPr>
            <a:xfrm>
              <a:off x="11081856" y="9621464"/>
              <a:ext cx="7771332" cy="489448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0928D9-2522-4002-98ED-F98C0A0B83F5}"/>
              </a:ext>
            </a:extLst>
          </p:cNvPr>
          <p:cNvGrpSpPr>
            <a:grpSpLocks noChangeAspect="1"/>
          </p:cNvGrpSpPr>
          <p:nvPr/>
        </p:nvGrpSpPr>
        <p:grpSpPr>
          <a:xfrm>
            <a:off x="2304184" y="7160303"/>
            <a:ext cx="5423668" cy="4785778"/>
            <a:chOff x="-9925548" y="-1799734"/>
            <a:chExt cx="7772095" cy="68580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E73AC5E-6BCC-4362-8B33-8F54B7D138A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-9924785" y="-1799734"/>
              <a:ext cx="7771332" cy="68580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F50830F-B2D9-40BA-B9BB-CE54142851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22383"/>
            <a:stretch/>
          </p:blipFill>
          <p:spPr>
            <a:xfrm>
              <a:off x="-9925548" y="-264672"/>
              <a:ext cx="7771332" cy="5322938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4147FD1-7671-4439-A1E7-A790FFF2538E}"/>
              </a:ext>
            </a:extLst>
          </p:cNvPr>
          <p:cNvGrpSpPr>
            <a:grpSpLocks noChangeAspect="1"/>
          </p:cNvGrpSpPr>
          <p:nvPr/>
        </p:nvGrpSpPr>
        <p:grpSpPr>
          <a:xfrm>
            <a:off x="847800" y="3351093"/>
            <a:ext cx="6053912" cy="4841486"/>
            <a:chOff x="10042432" y="914401"/>
            <a:chExt cx="9432831" cy="6858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89E518E-E080-477A-B440-AA682BD5D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044331" y="914401"/>
              <a:ext cx="9430932" cy="6858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02BDAD8-F283-4DAA-B40D-ED16B02D31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t="25178"/>
            <a:stretch/>
          </p:blipFill>
          <p:spPr>
            <a:xfrm>
              <a:off x="10042432" y="2641122"/>
              <a:ext cx="9430932" cy="5131279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31C0D61-25B0-4E57-AB11-76A94F42DCEA}"/>
              </a:ext>
            </a:extLst>
          </p:cNvPr>
          <p:cNvSpPr txBox="1"/>
          <p:nvPr/>
        </p:nvSpPr>
        <p:spPr>
          <a:xfrm>
            <a:off x="8353425" y="12617666"/>
            <a:ext cx="7267575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19895" indent="-647905" algn="l" defTabSz="1828538">
              <a:spcBef>
                <a:spcPts val="1200"/>
              </a:spcBef>
              <a:buSzPct val="100000"/>
              <a:buChar char="—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673616" indent="-493643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806524" indent="-409970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65641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2774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dirty="0"/>
              <a:t>https://clij.github.io/</a:t>
            </a:r>
          </a:p>
        </p:txBody>
      </p:sp>
    </p:spTree>
    <p:extLst>
      <p:ext uri="{BB962C8B-B14F-4D97-AF65-F5344CB8AC3E}">
        <p14:creationId xmlns:p14="http://schemas.microsoft.com/office/powerpoint/2010/main" val="29095204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17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documentation: Cheat sheets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36765" y="2122714"/>
            <a:ext cx="22115463" cy="914400"/>
          </a:xfrm>
        </p:spPr>
        <p:txBody>
          <a:bodyPr/>
          <a:lstStyle/>
          <a:p>
            <a:r>
              <a:rPr lang="en-US" dirty="0"/>
              <a:t>Cheat sheets show the most important methods with input and output parameters visually.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35D4C-4A46-4DD8-A7C2-11CFB334AB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676" r="30683"/>
          <a:stretch/>
        </p:blipFill>
        <p:spPr>
          <a:xfrm>
            <a:off x="476948" y="2704827"/>
            <a:ext cx="5706172" cy="830635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EC47D2-F519-4381-AC0D-BDF14DC863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9" r="30789"/>
          <a:stretch/>
        </p:blipFill>
        <p:spPr>
          <a:xfrm>
            <a:off x="6346432" y="2704824"/>
            <a:ext cx="5706172" cy="83063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1A31F9-F400-4386-91CD-AB3495C4B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733" r="30625"/>
          <a:stretch/>
        </p:blipFill>
        <p:spPr>
          <a:xfrm>
            <a:off x="12215916" y="2704824"/>
            <a:ext cx="5706172" cy="83063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6FC738-1DFA-4021-B2DE-6B1F2D391CE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69" r="30789"/>
          <a:stretch/>
        </p:blipFill>
        <p:spPr>
          <a:xfrm>
            <a:off x="18085400" y="2704824"/>
            <a:ext cx="5706172" cy="830635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042081C-E2AD-4FC4-84D8-19B123445F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69" r="30789" b="64026"/>
          <a:stretch/>
        </p:blipFill>
        <p:spPr>
          <a:xfrm>
            <a:off x="3554330" y="3325248"/>
            <a:ext cx="16635508" cy="871135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C56D54D-4A0A-4FCD-8673-33EA26966DCA}"/>
              </a:ext>
            </a:extLst>
          </p:cNvPr>
          <p:cNvSpPr/>
          <p:nvPr/>
        </p:nvSpPr>
        <p:spPr>
          <a:xfrm>
            <a:off x="4445820" y="12637899"/>
            <a:ext cx="1600891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0" dirty="0">
                <a:solidFill>
                  <a:schemeClr val="tx1"/>
                </a:solidFill>
              </a:rPr>
              <a:t>https://clij.github.io/clij2-docs/CLIJ2-cheatsheet_V3.pdf</a:t>
            </a:r>
          </a:p>
        </p:txBody>
      </p:sp>
    </p:spTree>
    <p:extLst>
      <p:ext uri="{BB962C8B-B14F-4D97-AF65-F5344CB8AC3E}">
        <p14:creationId xmlns:p14="http://schemas.microsoft.com/office/powerpoint/2010/main" val="169384029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04C054-8C69-4779-9FF5-A14B215C917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18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4222F-7B6C-4609-9816-29D858A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Last but not least: </a:t>
            </a:r>
            <a:r>
              <a:rPr lang="en-US" dirty="0" err="1"/>
              <a:t>citability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607B8-82BE-4826-8608-9E2B90F25C7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4150" y="2377440"/>
            <a:ext cx="23285450" cy="618250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you work with CLIJ and friends, please cite the paper(s). It’ll be hard to apply for grants otherwise.</a:t>
            </a:r>
          </a:p>
          <a:p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62C972-FEFD-433F-A02B-C228F889DB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93"/>
          <a:stretch/>
        </p:blipFill>
        <p:spPr>
          <a:xfrm>
            <a:off x="184150" y="3100338"/>
            <a:ext cx="9999133" cy="6467536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9BC990A-BDFA-4CA3-A3B0-8A9D04836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604" y="3903590"/>
            <a:ext cx="15262303" cy="69163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D33EC6-6064-41EE-AD4D-4C1A6E037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31050" y="5074141"/>
            <a:ext cx="12662941" cy="6856112"/>
          </a:xfrm>
          <a:prstGeom prst="rect">
            <a:avLst/>
          </a:prstGeom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C091D2-511A-417D-97E7-CCD1E33DA5C5}"/>
              </a:ext>
            </a:extLst>
          </p:cNvPr>
          <p:cNvSpPr txBox="1"/>
          <p:nvPr/>
        </p:nvSpPr>
        <p:spPr>
          <a:xfrm>
            <a:off x="8353425" y="12617666"/>
            <a:ext cx="7267575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19895" indent="-647905" algn="l" defTabSz="1828538">
              <a:spcBef>
                <a:spcPts val="1200"/>
              </a:spcBef>
              <a:buSzPct val="100000"/>
              <a:buChar char="—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673616" indent="-493643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806524" indent="-409970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65641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2774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dirty="0"/>
              <a:t>https://clij.github.io/</a:t>
            </a:r>
          </a:p>
        </p:txBody>
      </p:sp>
    </p:spTree>
    <p:extLst>
      <p:ext uri="{BB962C8B-B14F-4D97-AF65-F5344CB8AC3E}">
        <p14:creationId xmlns:p14="http://schemas.microsoft.com/office/powerpoint/2010/main" val="36990624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CB3198-EDA1-43C8-8545-53A8B807601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0C6A0B-996E-450F-8E60-FF58F3AB7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LID4096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A00659-F7D6-43C4-94D7-7D0C4B45B9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7993480" cy="9512227"/>
          </a:xfrm>
        </p:spPr>
        <p:txBody>
          <a:bodyPr/>
          <a:lstStyle/>
          <a:p>
            <a:pPr algn="l"/>
            <a:r>
              <a:rPr lang="en-GB" sz="4400" b="0" i="0" dirty="0">
                <a:solidFill>
                  <a:srgbClr val="24292E"/>
                </a:solidFill>
                <a:effectLst/>
                <a:latin typeface="-apple-system"/>
              </a:rPr>
              <a:t>Segment a file in this folder using CLIJ:</a:t>
            </a:r>
          </a:p>
          <a:p>
            <a:pPr algn="l"/>
            <a:endParaRPr lang="en-GB" dirty="0">
              <a:solidFill>
                <a:srgbClr val="24292E"/>
              </a:solidFill>
              <a:latin typeface="-apple-system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GB" sz="4400" b="0" i="0" dirty="0">
                <a:solidFill>
                  <a:srgbClr val="24292E"/>
                </a:solidFill>
                <a:effectLst/>
                <a:latin typeface="-apple-system"/>
              </a:rPr>
              <a:t>Day3\</a:t>
            </a:r>
            <a:r>
              <a:rPr lang="en-GB" sz="4400" b="0" i="0" dirty="0" err="1">
                <a:solidFill>
                  <a:srgbClr val="24292E"/>
                </a:solidFill>
                <a:effectLst/>
                <a:latin typeface="-apple-system"/>
              </a:rPr>
              <a:t>startdist_data</a:t>
            </a:r>
            <a:r>
              <a:rPr lang="en-GB" sz="4400" b="0" i="0" dirty="0">
                <a:solidFill>
                  <a:srgbClr val="24292E"/>
                </a:solidFill>
                <a:effectLst/>
                <a:latin typeface="-apple-system"/>
              </a:rPr>
              <a:t>\</a:t>
            </a:r>
          </a:p>
          <a:p>
            <a:pPr algn="l"/>
            <a:endParaRPr lang="en-US" sz="44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sz="4400" b="0" i="0" dirty="0">
                <a:solidFill>
                  <a:srgbClr val="24292E"/>
                </a:solidFill>
                <a:effectLst/>
                <a:latin typeface="-apple-system"/>
              </a:rPr>
              <a:t>Hint: Convert the image first using menu Image &gt; Type &gt; 8-bit</a:t>
            </a:r>
          </a:p>
          <a:p>
            <a:endParaRPr lang="en-US" dirty="0"/>
          </a:p>
          <a:p>
            <a:r>
              <a:rPr lang="en-US" dirty="0"/>
              <a:t>Optional: Generate a macro and apply it to all images in that folder.</a:t>
            </a:r>
            <a:endParaRPr lang="LID4096" dirty="0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74D15D4D-0227-4DFD-A1D1-03F1EFB1E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979" y="2129466"/>
            <a:ext cx="11303166" cy="282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Graphical user interface, background pattern&#10;&#10;Description automatically generated">
            <a:extLst>
              <a:ext uri="{FF2B5EF4-FFF2-40B4-BE49-F238E27FC236}">
                <a16:creationId xmlns:a16="http://schemas.microsoft.com/office/drawing/2014/main" id="{FED44BEB-8428-4C9A-891B-9E1E30115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1688" y="5237440"/>
            <a:ext cx="6137457" cy="6617677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4CB2718-9E5F-44C7-80BF-B4879A2E55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764" y="4210802"/>
            <a:ext cx="6137457" cy="6617677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F754AB64-0A79-4D65-95E8-2759164883C3}"/>
              </a:ext>
            </a:extLst>
          </p:cNvPr>
          <p:cNvSpPr/>
          <p:nvPr/>
        </p:nvSpPr>
        <p:spPr>
          <a:xfrm>
            <a:off x="15961897" y="7190806"/>
            <a:ext cx="1748587" cy="1203664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?</a:t>
            </a:r>
            <a:endParaRPr kumimoji="0" lang="LID4096" sz="3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7613045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99D232-CF77-4E69-85D8-97AA44C5F70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4CE03FD-4F0F-4151-97B1-4147A7F94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 in life-sciences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7ADCA9-A2EA-457D-B331-FD61448C56E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State-of-the-art software for more than 20 years: ImageJ / Fiji</a:t>
            </a:r>
          </a:p>
        </p:txBody>
      </p:sp>
      <p:pic>
        <p:nvPicPr>
          <p:cNvPr id="5" name="imagej_bgsub_max_proj">
            <a:hlinkClick r:id="" action="ppaction://media"/>
            <a:extLst>
              <a:ext uri="{FF2B5EF4-FFF2-40B4-BE49-F238E27FC236}">
                <a16:creationId xmlns:a16="http://schemas.microsoft.com/office/drawing/2014/main" id="{B0125BA3-EC2C-470E-8C05-71D054B2FB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25636" y="3105149"/>
            <a:ext cx="17499934" cy="8749967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E0EBF78-DC45-4B73-AAEF-6774D1A4812F}"/>
              </a:ext>
            </a:extLst>
          </p:cNvPr>
          <p:cNvSpPr/>
          <p:nvPr/>
        </p:nvSpPr>
        <p:spPr>
          <a:xfrm>
            <a:off x="21678138" y="5667801"/>
            <a:ext cx="845169" cy="605934"/>
          </a:xfrm>
          <a:prstGeom prst="wedgeRectCallout">
            <a:avLst>
              <a:gd name="adj1" fmla="val -111749"/>
              <a:gd name="adj2" fmla="val 63225"/>
            </a:avLst>
          </a:prstGeom>
          <a:solidFill>
            <a:schemeClr val="accent3">
              <a:lumMod val="75000"/>
            </a:schemeClr>
          </a:solidFill>
          <a:ln w="12700" cap="flat">
            <a:solidFill>
              <a:schemeClr val="accent3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2x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DB2C60-4AEE-490C-8093-597FA8CD46EB}"/>
              </a:ext>
            </a:extLst>
          </p:cNvPr>
          <p:cNvSpPr txBox="1"/>
          <p:nvPr/>
        </p:nvSpPr>
        <p:spPr>
          <a:xfrm>
            <a:off x="6012582" y="12639318"/>
            <a:ext cx="12358836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4400" b="0" dirty="0">
                <a:latin typeface="Open Sans" panose="020B0606030504020204"/>
              </a:rPr>
              <a:t>https://imagej.nih.gov/ij/  https://fiji.sc </a:t>
            </a:r>
          </a:p>
        </p:txBody>
      </p:sp>
    </p:spTree>
    <p:extLst>
      <p:ext uri="{BB962C8B-B14F-4D97-AF65-F5344CB8AC3E}">
        <p14:creationId xmlns:p14="http://schemas.microsoft.com/office/powerpoint/2010/main" val="8061579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8F8E26-F5E2-42F8-9EE3-497D119B8F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20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4B5BC5-DE2D-47EF-8883-EA88C3F68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Exercise: Segmentation in time lapse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0C1AE-F01F-479B-B19C-8708E6284A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8314322" cy="9512227"/>
          </a:xfrm>
        </p:spPr>
        <p:txBody>
          <a:bodyPr/>
          <a:lstStyle/>
          <a:p>
            <a:pPr algn="l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Setup a workflow for estimating cell borders between nuclei</a:t>
            </a:r>
          </a:p>
          <a:p>
            <a:pPr algn="l"/>
            <a:endParaRPr lang="en-US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GB" sz="3600" b="0" i="0" dirty="0">
                <a:solidFill>
                  <a:srgbClr val="24292E"/>
                </a:solidFill>
                <a:effectLst/>
                <a:latin typeface="-apple-system"/>
              </a:rPr>
              <a:t>Day3\</a:t>
            </a:r>
            <a:r>
              <a:rPr lang="en-GB" sz="3600" b="0" i="0" dirty="0" err="1">
                <a:solidFill>
                  <a:srgbClr val="24292E"/>
                </a:solidFill>
                <a:effectLst/>
                <a:latin typeface="-apple-system"/>
              </a:rPr>
              <a:t>image_data_flow_graphs</a:t>
            </a:r>
            <a:r>
              <a:rPr lang="en-GB" sz="3600" b="0" i="0" dirty="0">
                <a:solidFill>
                  <a:srgbClr val="24292E"/>
                </a:solidFill>
                <a:effectLst/>
                <a:latin typeface="-apple-system"/>
              </a:rPr>
              <a:t>\</a:t>
            </a:r>
          </a:p>
          <a:p>
            <a:pPr algn="l"/>
            <a:r>
              <a:rPr lang="en-GB" sz="3600" b="0" i="0" dirty="0">
                <a:solidFill>
                  <a:srgbClr val="24292E"/>
                </a:solidFill>
                <a:effectLst/>
                <a:latin typeface="-apple-system"/>
              </a:rPr>
              <a:t>CalibZAPWfixed_000154_max.tif</a:t>
            </a:r>
            <a:endParaRPr lang="en-US" sz="36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algn="l"/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Export an ImageJ Macro and run it. Note: This exercise will teach you how to deal with errors in generated macro code and how to build in a </a:t>
            </a:r>
            <a:r>
              <a:rPr lang="en-US" b="0" i="0" u="sng" dirty="0">
                <a:solidFill>
                  <a:srgbClr val="24292E"/>
                </a:solidFill>
                <a:effectLst/>
                <a:latin typeface="-apple-system"/>
              </a:rPr>
              <a:t>for loop</a:t>
            </a:r>
            <a:r>
              <a:rPr lang="en-US" b="0" i="0" dirty="0">
                <a:solidFill>
                  <a:srgbClr val="24292E"/>
                </a:solidFill>
                <a:effectLst/>
                <a:latin typeface="-apple-system"/>
              </a:rPr>
              <a:t> to process frames individually.</a:t>
            </a:r>
          </a:p>
          <a:p>
            <a:endParaRPr lang="en-US" dirty="0"/>
          </a:p>
        </p:txBody>
      </p:sp>
      <p:pic>
        <p:nvPicPr>
          <p:cNvPr id="3074" name="Picture 2" descr="Image">
            <a:extLst>
              <a:ext uri="{FF2B5EF4-FFF2-40B4-BE49-F238E27FC236}">
                <a16:creationId xmlns:a16="http://schemas.microsoft.com/office/drawing/2014/main" id="{BAF92C0B-0509-489D-8206-9C33F13D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9408" y="2084654"/>
            <a:ext cx="15290473" cy="99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4435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DC7D1-67A8-4B7E-83F8-EBAA72D49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88C5E-4B0A-428F-983F-9A757772BCC0}"/>
              </a:ext>
            </a:extLst>
          </p:cNvPr>
          <p:cNvSpPr txBox="1">
            <a:spLocks/>
          </p:cNvSpPr>
          <p:nvPr/>
        </p:nvSpPr>
        <p:spPr>
          <a:xfrm>
            <a:off x="15240122" y="10047715"/>
            <a:ext cx="4101684" cy="2251962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MPI CBG Core Facilities</a:t>
            </a:r>
          </a:p>
          <a:p>
            <a:pPr marL="457200" lvl="1"/>
            <a:r>
              <a:rPr lang="en-US" sz="1600" dirty="0">
                <a:solidFill>
                  <a:schemeClr val="tx1"/>
                </a:solidFill>
              </a:rPr>
              <a:t>Advanced Imaging Facility</a:t>
            </a:r>
          </a:p>
          <a:p>
            <a:pPr marL="457200" lvl="1"/>
            <a:r>
              <a:rPr lang="en-US" sz="1600" dirty="0">
                <a:solidFill>
                  <a:schemeClr val="tx1"/>
                </a:solidFill>
              </a:rPr>
              <a:t>Light Microscopy Facility</a:t>
            </a:r>
          </a:p>
          <a:p>
            <a:pPr marL="457200" lvl="1"/>
            <a:r>
              <a:rPr lang="en-US" sz="1600" dirty="0">
                <a:solidFill>
                  <a:schemeClr val="tx1"/>
                </a:solidFill>
              </a:rPr>
              <a:t>Scientific Computing</a:t>
            </a:r>
          </a:p>
          <a:p>
            <a:pPr marL="457200" lvl="1"/>
            <a:r>
              <a:rPr lang="en-US" sz="1600" dirty="0">
                <a:solidFill>
                  <a:schemeClr val="tx1"/>
                </a:solidFill>
              </a:rPr>
              <a:t>IT Department</a:t>
            </a:r>
          </a:p>
          <a:p>
            <a:pPr marL="457200" lvl="1"/>
            <a:r>
              <a:rPr lang="en-US" sz="1600" dirty="0">
                <a:solidFill>
                  <a:schemeClr val="tx1"/>
                </a:solidFill>
              </a:rPr>
              <a:t>Fly lab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pPr lvl="1"/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2" descr="Image result for bmbf">
            <a:extLst>
              <a:ext uri="{FF2B5EF4-FFF2-40B4-BE49-F238E27FC236}">
                <a16:creationId xmlns:a16="http://schemas.microsoft.com/office/drawing/2014/main" id="{ADAC9890-9C0F-48AD-88F8-B53CC328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5723" y="10205855"/>
            <a:ext cx="3139206" cy="184271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2" descr="Fiji logo">
            <a:extLst>
              <a:ext uri="{FF2B5EF4-FFF2-40B4-BE49-F238E27FC236}">
                <a16:creationId xmlns:a16="http://schemas.microsoft.com/office/drawing/2014/main" id="{D99C3862-964F-4A46-82AF-9129028FC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1522" y="2171383"/>
            <a:ext cx="2573324" cy="257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.sc Forum">
            <a:extLst>
              <a:ext uri="{FF2B5EF4-FFF2-40B4-BE49-F238E27FC236}">
                <a16:creationId xmlns:a16="http://schemas.microsoft.com/office/drawing/2014/main" id="{21248BE9-03F1-4B78-9F3B-0EC4A12C91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362"/>
          <a:stretch/>
        </p:blipFill>
        <p:spPr bwMode="auto">
          <a:xfrm>
            <a:off x="17031824" y="5838161"/>
            <a:ext cx="2285983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A75DBA-9D13-4691-929E-CF079556DAA9}"/>
              </a:ext>
            </a:extLst>
          </p:cNvPr>
          <p:cNvSpPr txBox="1"/>
          <p:nvPr/>
        </p:nvSpPr>
        <p:spPr>
          <a:xfrm>
            <a:off x="15880561" y="8279536"/>
            <a:ext cx="4946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https://image.sc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A417CF-827E-4BEB-8084-507F74E2FD1B}"/>
              </a:ext>
            </a:extLst>
          </p:cNvPr>
          <p:cNvSpPr txBox="1"/>
          <p:nvPr/>
        </p:nvSpPr>
        <p:spPr>
          <a:xfrm>
            <a:off x="16047997" y="4959498"/>
            <a:ext cx="4946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https://fiji.sc</a:t>
            </a:r>
          </a:p>
        </p:txBody>
      </p:sp>
      <p:pic>
        <p:nvPicPr>
          <p:cNvPr id="10" name="Picture 6" descr="Image result for akanksha jain treutlein lab">
            <a:extLst>
              <a:ext uri="{FF2B5EF4-FFF2-40B4-BE49-F238E27FC236}">
                <a16:creationId xmlns:a16="http://schemas.microsoft.com/office/drawing/2014/main" id="{208CB2CC-E8EE-4D61-BA3E-85022D823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6" y="2370383"/>
            <a:ext cx="1264826" cy="151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97C0F9-CC34-4AE8-86FB-E6513FB136BC}"/>
              </a:ext>
            </a:extLst>
          </p:cNvPr>
          <p:cNvSpPr txBox="1"/>
          <p:nvPr/>
        </p:nvSpPr>
        <p:spPr>
          <a:xfrm>
            <a:off x="10009649" y="3856535"/>
            <a:ext cx="18570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-apple-system"/>
              </a:rPr>
              <a:t>Juan Nunez-Iglesias (Monash)</a:t>
            </a:r>
          </a:p>
          <a:p>
            <a:pPr algn="ctr"/>
            <a:r>
              <a:rPr lang="en-US" sz="1600" dirty="0"/>
              <a:t>@jnuneziglesias</a:t>
            </a:r>
            <a:endParaRPr lang="en-GB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8F99899-75E6-4207-9419-EF0146972A18}"/>
              </a:ext>
            </a:extLst>
          </p:cNvPr>
          <p:cNvSpPr txBox="1"/>
          <p:nvPr/>
        </p:nvSpPr>
        <p:spPr>
          <a:xfrm>
            <a:off x="1865973" y="3856533"/>
            <a:ext cx="25293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Dani </a:t>
            </a:r>
            <a:r>
              <a:rPr lang="en-US" sz="1600" dirty="0" err="1"/>
              <a:t>Vorkel</a:t>
            </a:r>
            <a:endParaRPr lang="en-US" sz="1600" dirty="0"/>
          </a:p>
          <a:p>
            <a:pPr algn="ctr"/>
            <a:r>
              <a:rPr lang="en-US" sz="1600" dirty="0"/>
              <a:t>(Myers lab)</a:t>
            </a:r>
          </a:p>
          <a:p>
            <a:pPr algn="ctr"/>
            <a:r>
              <a:rPr lang="en-US" sz="1600" dirty="0"/>
              <a:t>@</a:t>
            </a:r>
            <a:r>
              <a:rPr lang="en-US" sz="1600" dirty="0" err="1"/>
              <a:t>happifocus</a:t>
            </a:r>
            <a:endParaRPr lang="en-US" sz="1600" dirty="0"/>
          </a:p>
          <a:p>
            <a:pPr algn="ctr"/>
            <a:endParaRPr lang="en-US" sz="1600" dirty="0"/>
          </a:p>
        </p:txBody>
      </p:sp>
      <p:pic>
        <p:nvPicPr>
          <p:cNvPr id="13" name="Picture 28" descr="https://cbrs.mpi-cbg.de/media/userimages/Vorkel_Daniela.jpg">
            <a:extLst>
              <a:ext uri="{FF2B5EF4-FFF2-40B4-BE49-F238E27FC236}">
                <a16:creationId xmlns:a16="http://schemas.microsoft.com/office/drawing/2014/main" id="{C275D06E-5AB1-4E77-A2AD-F8FA94975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897" y="2370383"/>
            <a:ext cx="1220450" cy="14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AA9B056-A632-427D-AF64-EB874DF4B746}"/>
              </a:ext>
            </a:extLst>
          </p:cNvPr>
          <p:cNvSpPr txBox="1"/>
          <p:nvPr/>
        </p:nvSpPr>
        <p:spPr>
          <a:xfrm>
            <a:off x="2782696" y="6283983"/>
            <a:ext cx="20075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Jean-Yves </a:t>
            </a:r>
            <a:r>
              <a:rPr lang="en-US" sz="1600" dirty="0" err="1"/>
              <a:t>Tinevez</a:t>
            </a:r>
            <a:endParaRPr lang="en-US" sz="1600" dirty="0"/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Institut</a:t>
            </a:r>
            <a:r>
              <a:rPr lang="en-US" sz="1600" dirty="0"/>
              <a:t> Pasteur)</a:t>
            </a:r>
          </a:p>
          <a:p>
            <a:pPr algn="ctr"/>
            <a:r>
              <a:rPr lang="en-US" sz="1600" dirty="0"/>
              <a:t>@jytinevez</a:t>
            </a:r>
            <a:endParaRPr lang="en-GB" sz="1600" dirty="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FE869983-F4BD-4F2D-823E-D08297B47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6" r="10228"/>
          <a:stretch/>
        </p:blipFill>
        <p:spPr bwMode="auto">
          <a:xfrm>
            <a:off x="14104799" y="2370383"/>
            <a:ext cx="1159548" cy="147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82D49AB-2EBB-4E17-AF5A-B37A4F13FA12}"/>
              </a:ext>
            </a:extLst>
          </p:cNvPr>
          <p:cNvSpPr txBox="1"/>
          <p:nvPr/>
        </p:nvSpPr>
        <p:spPr>
          <a:xfrm>
            <a:off x="13686754" y="3856534"/>
            <a:ext cx="204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Gene Myers</a:t>
            </a:r>
          </a:p>
          <a:p>
            <a:pPr algn="ctr"/>
            <a:r>
              <a:rPr lang="en-US" sz="1600" dirty="0"/>
              <a:t>(CSBD / MPI-CBG)</a:t>
            </a:r>
          </a:p>
          <a:p>
            <a:pPr algn="ctr"/>
            <a:r>
              <a:rPr lang="en-US" sz="1600" dirty="0"/>
              <a:t> @</a:t>
            </a:r>
            <a:r>
              <a:rPr lang="en-US" sz="1600" dirty="0" err="1"/>
              <a:t>TheGeneMyers</a:t>
            </a:r>
            <a:endParaRPr lang="en-GB" sz="1600" dirty="0"/>
          </a:p>
        </p:txBody>
      </p:sp>
      <p:pic>
        <p:nvPicPr>
          <p:cNvPr id="17" name="Picture 16" descr="https://cbrs.mpi-cbg.de/media/userimages/Girstmair_Johannes.jpg">
            <a:extLst>
              <a:ext uri="{FF2B5EF4-FFF2-40B4-BE49-F238E27FC236}">
                <a16:creationId xmlns:a16="http://schemas.microsoft.com/office/drawing/2014/main" id="{AE7C464E-B4E1-497E-B10B-401068E41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924" y="4826212"/>
            <a:ext cx="1220450" cy="14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A4209C1-DDEB-43D5-B503-98A14DBADF64}"/>
              </a:ext>
            </a:extLst>
          </p:cNvPr>
          <p:cNvSpPr txBox="1"/>
          <p:nvPr/>
        </p:nvSpPr>
        <p:spPr>
          <a:xfrm>
            <a:off x="9157362" y="6291779"/>
            <a:ext cx="22294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Johannes Girstmair</a:t>
            </a:r>
          </a:p>
          <a:p>
            <a:pPr algn="ctr"/>
            <a:r>
              <a:rPr lang="en-GB" sz="1600" dirty="0"/>
              <a:t> (Tomancak lab)</a:t>
            </a:r>
          </a:p>
          <a:p>
            <a:pPr algn="ctr"/>
            <a:r>
              <a:rPr lang="en-US" sz="1600" dirty="0"/>
              <a:t>@</a:t>
            </a:r>
            <a:r>
              <a:rPr lang="en-US" sz="1600" dirty="0" err="1"/>
              <a:t>jogirstmair</a:t>
            </a:r>
            <a:endParaRPr lang="en-US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075A4A-8CCC-4A3E-B9D6-87763E73F54F}"/>
              </a:ext>
            </a:extLst>
          </p:cNvPr>
          <p:cNvSpPr txBox="1"/>
          <p:nvPr/>
        </p:nvSpPr>
        <p:spPr>
          <a:xfrm>
            <a:off x="361348" y="3856535"/>
            <a:ext cx="188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Akanksha Jain 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Treutlein</a:t>
            </a:r>
            <a:r>
              <a:rPr lang="en-US" sz="1600" dirty="0"/>
              <a:t> lab)</a:t>
            </a:r>
          </a:p>
          <a:p>
            <a:pPr algn="ctr"/>
            <a:r>
              <a:rPr lang="en-US" sz="1600" dirty="0"/>
              <a:t>@</a:t>
            </a:r>
            <a:r>
              <a:rPr lang="en-US" sz="1600" dirty="0" err="1"/>
              <a:t>jain_akanksha</a:t>
            </a:r>
            <a:r>
              <a:rPr lang="en-US" sz="1600" dirty="0"/>
              <a:t>_</a:t>
            </a:r>
            <a:endParaRPr lang="en-GB" sz="1600" dirty="0"/>
          </a:p>
        </p:txBody>
      </p:sp>
      <p:pic>
        <p:nvPicPr>
          <p:cNvPr id="20" name="Picture 12" descr="Related image">
            <a:extLst>
              <a:ext uri="{FF2B5EF4-FFF2-40B4-BE49-F238E27FC236}">
                <a16:creationId xmlns:a16="http://schemas.microsoft.com/office/drawing/2014/main" id="{8D7FFF5C-4C92-4FB0-A7FA-C11BF2B9E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858" y="4826212"/>
            <a:ext cx="1139086" cy="14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F06C2D2-052D-4E51-A985-46555DB71748}"/>
              </a:ext>
            </a:extLst>
          </p:cNvPr>
          <p:cNvSpPr txBox="1"/>
          <p:nvPr/>
        </p:nvSpPr>
        <p:spPr>
          <a:xfrm>
            <a:off x="4847507" y="6283983"/>
            <a:ext cx="2274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Florian Jug</a:t>
            </a:r>
          </a:p>
          <a:p>
            <a:pPr algn="ctr"/>
            <a:r>
              <a:rPr lang="en-US" sz="1600" dirty="0"/>
              <a:t>(CSBD / MPI-CBG)</a:t>
            </a:r>
          </a:p>
          <a:p>
            <a:pPr algn="ctr"/>
            <a:r>
              <a:rPr lang="en-US" sz="1600" dirty="0"/>
              <a:t>@</a:t>
            </a:r>
            <a:r>
              <a:rPr lang="en-US" sz="1600" dirty="0" err="1"/>
              <a:t>florianjug</a:t>
            </a:r>
            <a:endParaRPr lang="en-GB" sz="1600" dirty="0"/>
          </a:p>
        </p:txBody>
      </p:sp>
      <p:pic>
        <p:nvPicPr>
          <p:cNvPr id="22" name="Picture 20" descr="https://cbrs.mpi-cbg.de/media/userimages/669.jpg">
            <a:extLst>
              <a:ext uri="{FF2B5EF4-FFF2-40B4-BE49-F238E27FC236}">
                <a16:creationId xmlns:a16="http://schemas.microsoft.com/office/drawing/2014/main" id="{BD468702-118E-4B0D-8451-2E1A69469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454" y="2370383"/>
            <a:ext cx="1220450" cy="146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4929613-6F8E-4017-BA97-09025F413349}"/>
              </a:ext>
            </a:extLst>
          </p:cNvPr>
          <p:cNvSpPr txBox="1"/>
          <p:nvPr/>
        </p:nvSpPr>
        <p:spPr>
          <a:xfrm>
            <a:off x="11766781" y="3856534"/>
            <a:ext cx="21350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Pavel Tomancak</a:t>
            </a:r>
          </a:p>
          <a:p>
            <a:pPr algn="ctr"/>
            <a:r>
              <a:rPr lang="en-US" sz="1600" dirty="0"/>
              <a:t>(CSBD / MPI-CBG)</a:t>
            </a:r>
          </a:p>
          <a:p>
            <a:pPr algn="ctr"/>
            <a:r>
              <a:rPr lang="en-US" sz="1600" dirty="0"/>
              <a:t>@</a:t>
            </a:r>
            <a:r>
              <a:rPr lang="en-US" sz="1600" dirty="0" err="1"/>
              <a:t>PavelTomancak</a:t>
            </a:r>
            <a:endParaRPr lang="en-US" sz="1600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53D43AC4-96C0-484B-9EA3-2A03F731ACE7}"/>
              </a:ext>
            </a:extLst>
          </p:cNvPr>
          <p:cNvSpPr txBox="1">
            <a:spLocks/>
          </p:cNvSpPr>
          <p:nvPr/>
        </p:nvSpPr>
        <p:spPr>
          <a:xfrm>
            <a:off x="19324454" y="9774636"/>
            <a:ext cx="1596904" cy="856372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Funding: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670AEAD-F257-4570-A02E-69E39FE31E7B}"/>
              </a:ext>
            </a:extLst>
          </p:cNvPr>
          <p:cNvSpPr txBox="1"/>
          <p:nvPr/>
        </p:nvSpPr>
        <p:spPr>
          <a:xfrm>
            <a:off x="13786537" y="6283983"/>
            <a:ext cx="1831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Matthias Arzt </a:t>
            </a:r>
          </a:p>
          <a:p>
            <a:pPr algn="ctr"/>
            <a:r>
              <a:rPr lang="en-US" sz="1600" dirty="0"/>
              <a:t>(Myers/Jug lab)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0E1DF884-3CB5-4C93-8D0D-62EA4443A8A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641584" y="5825022"/>
            <a:ext cx="2331056" cy="2331056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BE5B284-94AD-4591-B26B-39BCCB29AACB}"/>
              </a:ext>
            </a:extLst>
          </p:cNvPr>
          <p:cNvSpPr/>
          <p:nvPr/>
        </p:nvSpPr>
        <p:spPr>
          <a:xfrm>
            <a:off x="20269880" y="8279538"/>
            <a:ext cx="350608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http://eubias.org/</a:t>
            </a:r>
          </a:p>
          <a:p>
            <a:pPr algn="ctr"/>
            <a:r>
              <a:rPr lang="en-US" dirty="0"/>
              <a:t>NEUBIAS/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ADA8743-5A93-4EE2-B0F0-EBB12C32E15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27808" y="4826212"/>
            <a:ext cx="1201252" cy="146454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895B3E4-5A19-46FD-9806-681FC205F666}"/>
              </a:ext>
            </a:extLst>
          </p:cNvPr>
          <p:cNvSpPr/>
          <p:nvPr/>
        </p:nvSpPr>
        <p:spPr>
          <a:xfrm>
            <a:off x="7134139" y="6283983"/>
            <a:ext cx="186022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Szabolcs Horvát</a:t>
            </a:r>
          </a:p>
          <a:p>
            <a:pPr algn="ctr"/>
            <a:r>
              <a:rPr lang="en-US" sz="1600" dirty="0"/>
              <a:t>(Modes lab)</a:t>
            </a:r>
          </a:p>
          <a:p>
            <a:pPr algn="ctr"/>
            <a:r>
              <a:rPr lang="en-US" sz="1600" dirty="0"/>
              <a:t>@</a:t>
            </a:r>
            <a:r>
              <a:rPr lang="en-US" sz="1600" dirty="0" err="1"/>
              <a:t>szhorvat</a:t>
            </a:r>
            <a:endParaRPr lang="en-US" sz="1600" dirty="0"/>
          </a:p>
        </p:txBody>
      </p:sp>
      <p:pic>
        <p:nvPicPr>
          <p:cNvPr id="30" name="Picture 29" descr="A person taking a selfie in a field&#10;&#10;Description automatically generated">
            <a:extLst>
              <a:ext uri="{FF2B5EF4-FFF2-40B4-BE49-F238E27FC236}">
                <a16:creationId xmlns:a16="http://schemas.microsoft.com/office/drawing/2014/main" id="{E8F5D04B-8557-4585-8EB2-169BA6296537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6422" y="4826212"/>
            <a:ext cx="1115434" cy="1436122"/>
          </a:xfrm>
          <a:prstGeom prst="rect">
            <a:avLst/>
          </a:prstGeom>
        </p:spPr>
      </p:pic>
      <p:pic>
        <p:nvPicPr>
          <p:cNvPr id="31" name="Picture 2" descr="@napari">
            <a:extLst>
              <a:ext uri="{FF2B5EF4-FFF2-40B4-BE49-F238E27FC236}">
                <a16:creationId xmlns:a16="http://schemas.microsoft.com/office/drawing/2014/main" id="{1F67F3AE-4875-416E-A90D-E621750E6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1584" y="2359549"/>
            <a:ext cx="2231714" cy="2231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93161784-3F86-4433-8258-8DE114C69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238" y="4826212"/>
            <a:ext cx="1434322" cy="14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BBC90A9D-6CCF-4553-873E-7D0729125631}"/>
              </a:ext>
            </a:extLst>
          </p:cNvPr>
          <p:cNvSpPr txBox="1"/>
          <p:nvPr/>
        </p:nvSpPr>
        <p:spPr>
          <a:xfrm>
            <a:off x="11686863" y="6266398"/>
            <a:ext cx="1622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Brian </a:t>
            </a:r>
            <a:r>
              <a:rPr lang="en-US" sz="1600" dirty="0" err="1"/>
              <a:t>Northon</a:t>
            </a:r>
            <a:endParaRPr lang="en-US" sz="1600" dirty="0"/>
          </a:p>
          <a:p>
            <a:pPr algn="ctr"/>
            <a:r>
              <a:rPr lang="en-US" sz="1600" dirty="0"/>
              <a:t>@truenorth_ia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BB6033-BC52-4FF7-9DFF-AA77BF069193}"/>
              </a:ext>
            </a:extLst>
          </p:cNvPr>
          <p:cNvSpPr txBox="1"/>
          <p:nvPr/>
        </p:nvSpPr>
        <p:spPr>
          <a:xfrm>
            <a:off x="19458915" y="4974692"/>
            <a:ext cx="49469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https://napari.dev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2A4AD61-8E2B-4247-B2B5-C569B035BE1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01242" y="2370383"/>
            <a:ext cx="1140712" cy="147474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480C775B-7B76-4F8A-8648-0942879F59CB}"/>
              </a:ext>
            </a:extLst>
          </p:cNvPr>
          <p:cNvSpPr txBox="1"/>
          <p:nvPr/>
        </p:nvSpPr>
        <p:spPr>
          <a:xfrm>
            <a:off x="4144944" y="3855915"/>
            <a:ext cx="1776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Theresa Suckert (Krause lab, </a:t>
            </a:r>
            <a:r>
              <a:rPr lang="en-US" sz="1600" dirty="0" err="1"/>
              <a:t>Oncoray</a:t>
            </a:r>
            <a:r>
              <a:rPr lang="en-US" sz="1600" dirty="0"/>
              <a:t>)</a:t>
            </a:r>
          </a:p>
        </p:txBody>
      </p:sp>
      <p:pic>
        <p:nvPicPr>
          <p:cNvPr id="37" name="Picture 6">
            <a:extLst>
              <a:ext uri="{FF2B5EF4-FFF2-40B4-BE49-F238E27FC236}">
                <a16:creationId xmlns:a16="http://schemas.microsoft.com/office/drawing/2014/main" id="{8C49481F-90E2-4CAE-BDA4-71BB03932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49" y="2370383"/>
            <a:ext cx="1464536" cy="14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D513007-96DB-4C6D-A65A-3B90900F3092}"/>
              </a:ext>
            </a:extLst>
          </p:cNvPr>
          <p:cNvSpPr txBox="1"/>
          <p:nvPr/>
        </p:nvSpPr>
        <p:spPr>
          <a:xfrm>
            <a:off x="5734606" y="3856535"/>
            <a:ext cx="2389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Pradeep Rajasekhar (Poole lab, Monash U)</a:t>
            </a:r>
          </a:p>
          <a:p>
            <a:pPr algn="ctr"/>
            <a:r>
              <a:rPr lang="en-US" sz="1600" dirty="0"/>
              <a:t>@pr4deepr</a:t>
            </a:r>
          </a:p>
        </p:txBody>
      </p:sp>
      <p:pic>
        <p:nvPicPr>
          <p:cNvPr id="39" name="Picture 8">
            <a:extLst>
              <a:ext uri="{FF2B5EF4-FFF2-40B4-BE49-F238E27FC236}">
                <a16:creationId xmlns:a16="http://schemas.microsoft.com/office/drawing/2014/main" id="{62378A79-FA0D-41A3-9E84-CED407A7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280" y="2370383"/>
            <a:ext cx="1427888" cy="14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A17C63C0-9531-4D6F-97F5-C3B5DCE1EFD7}"/>
              </a:ext>
            </a:extLst>
          </p:cNvPr>
          <p:cNvSpPr txBox="1"/>
          <p:nvPr/>
        </p:nvSpPr>
        <p:spPr>
          <a:xfrm>
            <a:off x="7947241" y="3856535"/>
            <a:ext cx="2004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Talley J. Lambert</a:t>
            </a:r>
          </a:p>
          <a:p>
            <a:pPr algn="ctr"/>
            <a:r>
              <a:rPr lang="en-US" sz="1600" dirty="0"/>
              <a:t>(HMS)</a:t>
            </a:r>
          </a:p>
          <a:p>
            <a:pPr algn="ctr"/>
            <a:r>
              <a:rPr lang="en-US" sz="1600" dirty="0"/>
              <a:t>@TalleyJLambert</a:t>
            </a:r>
          </a:p>
        </p:txBody>
      </p:sp>
      <p:pic>
        <p:nvPicPr>
          <p:cNvPr id="41" name="Picture 10">
            <a:extLst>
              <a:ext uri="{FF2B5EF4-FFF2-40B4-BE49-F238E27FC236}">
                <a16:creationId xmlns:a16="http://schemas.microsoft.com/office/drawing/2014/main" id="{A824D6F2-7129-43D4-8AA6-60E9C777E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9063" y="2370383"/>
            <a:ext cx="1425496" cy="146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2">
            <a:extLst>
              <a:ext uri="{FF2B5EF4-FFF2-40B4-BE49-F238E27FC236}">
                <a16:creationId xmlns:a16="http://schemas.microsoft.com/office/drawing/2014/main" id="{A0DA091E-F27D-4CE6-BDF2-DFE38A586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94" y="4826211"/>
            <a:ext cx="1423700" cy="145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4">
            <a:hlinkClick r:id="rId23"/>
            <a:extLst>
              <a:ext uri="{FF2B5EF4-FFF2-40B4-BE49-F238E27FC236}">
                <a16:creationId xmlns:a16="http://schemas.microsoft.com/office/drawing/2014/main" id="{41D61315-3C89-4CFA-B836-17AC901DD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7717" y="10207239"/>
            <a:ext cx="1856314" cy="1856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CD847ECC-5021-427F-AEEE-356D89BAA060}"/>
              </a:ext>
            </a:extLst>
          </p:cNvPr>
          <p:cNvSpPr txBox="1">
            <a:spLocks/>
          </p:cNvSpPr>
          <p:nvPr/>
        </p:nvSpPr>
        <p:spPr>
          <a:xfrm>
            <a:off x="15376152" y="12418982"/>
            <a:ext cx="6225663" cy="2251962"/>
          </a:xfrm>
          <a:prstGeom prst="rect">
            <a:avLst/>
          </a:prstGeom>
        </p:spPr>
        <p:txBody>
          <a:bodyPr vert="horz" lIns="182880" tIns="91440" rIns="182880" bIns="9144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0" dirty="0">
                <a:solidFill>
                  <a:srgbClr val="191919"/>
                </a:solidFill>
                <a:latin typeface="Lucida Sans" panose="020B0602030504020204" pitchFamily="34" charset="0"/>
              </a:rPr>
              <a:t>R.H. was supported by the German Federal Ministry of Research and Education (BMBF) under the code 031L0044 (</a:t>
            </a:r>
            <a:r>
              <a:rPr lang="en-US" sz="1600" b="0" dirty="0" err="1">
                <a:solidFill>
                  <a:srgbClr val="191919"/>
                </a:solidFill>
                <a:latin typeface="Lucida Sans" panose="020B0602030504020204" pitchFamily="34" charset="0"/>
              </a:rPr>
              <a:t>Sysbio</a:t>
            </a:r>
            <a:r>
              <a:rPr lang="en-US" sz="1600" b="0" dirty="0">
                <a:solidFill>
                  <a:srgbClr val="191919"/>
                </a:solidFill>
                <a:latin typeface="Lucida Sans" panose="020B0602030504020204" pitchFamily="34" charset="0"/>
              </a:rPr>
              <a:t> II) and by the Deutsche </a:t>
            </a:r>
            <a:r>
              <a:rPr lang="en-US" sz="1600" b="0" dirty="0" err="1">
                <a:solidFill>
                  <a:srgbClr val="191919"/>
                </a:solidFill>
                <a:latin typeface="Lucida Sans" panose="020B0602030504020204" pitchFamily="34" charset="0"/>
              </a:rPr>
              <a:t>Forschungsgemeinschaft</a:t>
            </a:r>
            <a:r>
              <a:rPr lang="en-US" sz="1600" b="0" dirty="0">
                <a:solidFill>
                  <a:srgbClr val="191919"/>
                </a:solidFill>
                <a:latin typeface="Lucida Sans" panose="020B0602030504020204" pitchFamily="34" charset="0"/>
              </a:rPr>
              <a:t> under Germany’s Excellence Strategy – EXC2068 - Cluster of Excellence Physics of Life of TU Dresden.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8677AF87-48ED-447C-B002-8D371E1606A7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5" y="4826212"/>
            <a:ext cx="1530715" cy="1440875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E955ABDD-F7C0-4DA3-8F32-B96B70132E7E}"/>
              </a:ext>
            </a:extLst>
          </p:cNvPr>
          <p:cNvSpPr txBox="1">
            <a:spLocks/>
          </p:cNvSpPr>
          <p:nvPr/>
        </p:nvSpPr>
        <p:spPr>
          <a:xfrm>
            <a:off x="7745805" y="7120418"/>
            <a:ext cx="4201578" cy="4898858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Marion </a:t>
            </a:r>
            <a:r>
              <a:rPr lang="en-US" sz="1600" dirty="0" err="1">
                <a:solidFill>
                  <a:schemeClr val="tx1"/>
                </a:solidFill>
              </a:rPr>
              <a:t>Louveaux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Institut</a:t>
            </a:r>
            <a:r>
              <a:rPr lang="en-US" sz="1600" dirty="0">
                <a:solidFill>
                  <a:schemeClr val="tx1"/>
                </a:solidFill>
              </a:rPr>
              <a:t> Pasteur Paris)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Martin Weigert (EPFL Lausanne)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Matthew Foley (University of Sydney)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Nico Stuurman (UCSF)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Nicola Maghelli (MPI CBG)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Nicolas Brouilly (IBDM Marseille)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Nik Cordes (Los Alamos National Laboratory)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Noreen Walker (MPI CBG Dresden)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tx1"/>
                </a:solidFill>
              </a:rPr>
              <a:t>Ofra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Golani</a:t>
            </a:r>
            <a:r>
              <a:rPr lang="en-US" sz="1600" dirty="0">
                <a:solidFill>
                  <a:schemeClr val="tx1"/>
                </a:solidFill>
              </a:rPr>
              <a:t> (Weizmann Institute of Science)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Patrick </a:t>
            </a:r>
            <a:r>
              <a:rPr lang="en-US" sz="1600" dirty="0" err="1">
                <a:solidFill>
                  <a:schemeClr val="tx1"/>
                </a:solidFill>
              </a:rPr>
              <a:t>Dummer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Peter </a:t>
            </a:r>
            <a:r>
              <a:rPr lang="en-US" sz="1600" dirty="0" err="1">
                <a:solidFill>
                  <a:schemeClr val="tx1"/>
                </a:solidFill>
              </a:rPr>
              <a:t>Haub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Pete Bankhead (University of Edinburgh)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0A2B9DE5-1A22-40A4-885C-6A70425FDB17}"/>
              </a:ext>
            </a:extLst>
          </p:cNvPr>
          <p:cNvSpPr txBox="1">
            <a:spLocks/>
          </p:cNvSpPr>
          <p:nvPr/>
        </p:nvSpPr>
        <p:spPr>
          <a:xfrm>
            <a:off x="83628" y="7120418"/>
            <a:ext cx="4201578" cy="4898858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Alex Herbert (University of Sussex)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Alexandr Dibrov (MPI CBG)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Bertrand </a:t>
            </a:r>
            <a:r>
              <a:rPr lang="en-US" sz="1600" dirty="0" err="1">
                <a:solidFill>
                  <a:schemeClr val="tx1"/>
                </a:solidFill>
              </a:rPr>
              <a:t>Vernay</a:t>
            </a:r>
            <a:r>
              <a:rPr lang="en-US" sz="1600" dirty="0">
                <a:solidFill>
                  <a:schemeClr val="tx1"/>
                </a:solidFill>
              </a:rPr>
              <a:t> (IGBMC, Strasbourg)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Bert Nitzsche (</a:t>
            </a:r>
            <a:r>
              <a:rPr lang="en-US" sz="1600" dirty="0" err="1">
                <a:solidFill>
                  <a:schemeClr val="tx1"/>
                </a:solidFill>
              </a:rPr>
              <a:t>PoL</a:t>
            </a:r>
            <a:r>
              <a:rPr lang="en-US" sz="1600" dirty="0">
                <a:solidFill>
                  <a:schemeClr val="tx1"/>
                </a:solidFill>
              </a:rPr>
              <a:t> TU Dresden)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Bradley </a:t>
            </a:r>
            <a:r>
              <a:rPr lang="en-US" sz="1600" dirty="0" err="1">
                <a:solidFill>
                  <a:schemeClr val="tx1"/>
                </a:solidFill>
              </a:rPr>
              <a:t>Lowekamp</a:t>
            </a:r>
            <a:r>
              <a:rPr lang="en-US" sz="1600" dirty="0">
                <a:solidFill>
                  <a:schemeClr val="tx1"/>
                </a:solidFill>
              </a:rPr>
              <a:t> (NIAID Washington)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Bram van den Broek (Netherlands Cancer Institute)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Brenton Cavanagh (RCSI)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Bruno C. Vellutini (MPI CBG)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Carl D. Modes (CSBD/MPI-CBG)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Curtis Rueden (UW-Madison LOCI)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Damir </a:t>
            </a:r>
            <a:r>
              <a:rPr lang="en-US" sz="1600" dirty="0" err="1">
                <a:solidFill>
                  <a:schemeClr val="tx1"/>
                </a:solidFill>
              </a:rPr>
              <a:t>Krunic</a:t>
            </a:r>
            <a:r>
              <a:rPr lang="en-US" sz="1600" dirty="0">
                <a:solidFill>
                  <a:schemeClr val="tx1"/>
                </a:solidFill>
              </a:rPr>
              <a:t> (DKFZ)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Daniel J. White (GE)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Deborah Schmidt (CSBD/MPI CBG)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Douglas P. Shepard (Univ Arizona)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Eduardo Conde-Sousa (Univ. of Porto)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6DAF294E-02D0-4C6F-A254-68BD78B451B3}"/>
              </a:ext>
            </a:extLst>
          </p:cNvPr>
          <p:cNvSpPr txBox="1">
            <a:spLocks/>
          </p:cNvSpPr>
          <p:nvPr/>
        </p:nvSpPr>
        <p:spPr>
          <a:xfrm>
            <a:off x="4065991" y="7120804"/>
            <a:ext cx="4340546" cy="4898858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Erick </a:t>
            </a:r>
            <a:r>
              <a:rPr lang="en-US" sz="1600" dirty="0" err="1">
                <a:solidFill>
                  <a:schemeClr val="tx1"/>
                </a:solidFill>
              </a:rPr>
              <a:t>Ratamero</a:t>
            </a:r>
            <a:r>
              <a:rPr lang="en-US" sz="1600" dirty="0">
                <a:solidFill>
                  <a:schemeClr val="tx1"/>
                </a:solidFill>
              </a:rPr>
              <a:t> (The Jackson Laboratory)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Gaby G. Martins (IGC)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Gayathri Nadar (MPI CBG)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Guillaume </a:t>
            </a:r>
            <a:r>
              <a:rPr lang="en-US" sz="1600" dirty="0" err="1">
                <a:solidFill>
                  <a:schemeClr val="tx1"/>
                </a:solidFill>
              </a:rPr>
              <a:t>Witz</a:t>
            </a:r>
            <a:r>
              <a:rPr lang="en-US" sz="1600" dirty="0">
                <a:solidFill>
                  <a:schemeClr val="tx1"/>
                </a:solidFill>
              </a:rPr>
              <a:t> (Bern University)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Giovanni Cardone (MPI </a:t>
            </a:r>
            <a:r>
              <a:rPr lang="en-US" sz="1600" dirty="0" err="1">
                <a:solidFill>
                  <a:schemeClr val="tx1"/>
                </a:solidFill>
              </a:rPr>
              <a:t>Biochem</a:t>
            </a:r>
            <a:r>
              <a:rPr lang="en-US" sz="1600" dirty="0">
                <a:solidFill>
                  <a:schemeClr val="tx1"/>
                </a:solidFill>
              </a:rPr>
              <a:t>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Irene Seijo </a:t>
            </a:r>
            <a:r>
              <a:rPr lang="en-US" sz="1600" dirty="0" err="1">
                <a:solidFill>
                  <a:schemeClr val="tx1"/>
                </a:solidFill>
              </a:rPr>
              <a:t>Barandiaran</a:t>
            </a:r>
            <a:r>
              <a:rPr lang="en-US" sz="1600" dirty="0">
                <a:solidFill>
                  <a:schemeClr val="tx1"/>
                </a:solidFill>
              </a:rPr>
              <a:t> (MPI CBG Dresden)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Jan </a:t>
            </a:r>
            <a:r>
              <a:rPr lang="en-US" sz="1600" dirty="0" err="1">
                <a:solidFill>
                  <a:schemeClr val="tx1"/>
                </a:solidFill>
              </a:rPr>
              <a:t>Brocher</a:t>
            </a:r>
            <a:r>
              <a:rPr lang="en-US" sz="1600" dirty="0">
                <a:solidFill>
                  <a:schemeClr val="tx1"/>
                </a:solidFill>
              </a:rPr>
              <a:t> (</a:t>
            </a:r>
            <a:r>
              <a:rPr lang="en-US" sz="1600" dirty="0" err="1">
                <a:solidFill>
                  <a:schemeClr val="tx1"/>
                </a:solidFill>
              </a:rPr>
              <a:t>Biovoxxel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Juergen </a:t>
            </a:r>
            <a:r>
              <a:rPr lang="en-US" sz="1600" dirty="0" err="1">
                <a:solidFill>
                  <a:schemeClr val="tx1"/>
                </a:solidFill>
              </a:rPr>
              <a:t>Gluch</a:t>
            </a:r>
            <a:r>
              <a:rPr lang="en-US" sz="1600" dirty="0">
                <a:solidFill>
                  <a:schemeClr val="tx1"/>
                </a:solidFill>
              </a:rPr>
              <a:t> (Fraunhofer IKTS)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Kisha Sivanathan (Harvard Medical School)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Kota Miura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Laurent Thomas (</a:t>
            </a:r>
            <a:r>
              <a:rPr lang="en-US" sz="1600" dirty="0" err="1">
                <a:solidFill>
                  <a:schemeClr val="tx1"/>
                </a:solidFill>
              </a:rPr>
              <a:t>Acquifer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tx1"/>
                </a:solidFill>
              </a:rPr>
              <a:t>Lior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Pytowski</a:t>
            </a:r>
            <a:r>
              <a:rPr lang="en-US" sz="1600" dirty="0">
                <a:solidFill>
                  <a:schemeClr val="tx1"/>
                </a:solidFill>
              </a:rPr>
              <a:t> (University of Oxford)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Loic A. Royer (CZ </a:t>
            </a:r>
            <a:r>
              <a:rPr lang="en-US" sz="1600" dirty="0" err="1">
                <a:solidFill>
                  <a:schemeClr val="tx1"/>
                </a:solidFill>
              </a:rPr>
              <a:t>Biohub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C2DA71-4663-448E-9DF7-B73481DE9EAD}"/>
              </a:ext>
            </a:extLst>
          </p:cNvPr>
          <p:cNvSpPr txBox="1"/>
          <p:nvPr/>
        </p:nvSpPr>
        <p:spPr>
          <a:xfrm>
            <a:off x="502756" y="6283983"/>
            <a:ext cx="18848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Stéphane Rigaud</a:t>
            </a:r>
          </a:p>
          <a:p>
            <a:pPr algn="ctr"/>
            <a:r>
              <a:rPr lang="en-US" sz="1600" dirty="0"/>
              <a:t>(</a:t>
            </a:r>
            <a:r>
              <a:rPr lang="en-US" sz="1600" dirty="0" err="1"/>
              <a:t>Institut</a:t>
            </a:r>
            <a:r>
              <a:rPr lang="en-US" sz="1600" dirty="0"/>
              <a:t> Pasteur)</a:t>
            </a:r>
          </a:p>
          <a:p>
            <a:pPr algn="ctr"/>
            <a:r>
              <a:rPr lang="en-US" sz="1600" dirty="0"/>
              <a:t>@StRigaud</a:t>
            </a:r>
            <a:endParaRPr lang="en-GB" sz="1600" dirty="0"/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23538339-686C-4389-A1A3-5552ECFA6329}"/>
              </a:ext>
            </a:extLst>
          </p:cNvPr>
          <p:cNvSpPr txBox="1">
            <a:spLocks/>
          </p:cNvSpPr>
          <p:nvPr/>
        </p:nvSpPr>
        <p:spPr>
          <a:xfrm>
            <a:off x="11573937" y="7104892"/>
            <a:ext cx="4201578" cy="4898858"/>
          </a:xfrm>
          <a:prstGeom prst="rect">
            <a:avLst/>
          </a:prstGeom>
        </p:spPr>
        <p:txBody>
          <a:bodyPr vert="horz" lIns="182880" tIns="91440" rIns="182880" bIns="9144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Peter Steinbach (HZDR Dresden)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Pit Kludig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Rita Fernandes (University of Porto)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Romain Guiet (BIOP-EPFL)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Ruth Whelan-Jeans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Sebastian Munck (VIB Leuven)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chemeClr val="tx1"/>
                </a:solidFill>
              </a:rPr>
              <a:t>Siân</a:t>
            </a:r>
            <a:r>
              <a:rPr lang="en-US" sz="1600" dirty="0">
                <a:solidFill>
                  <a:schemeClr val="tx1"/>
                </a:solidFill>
              </a:rPr>
              <a:t> Culley (MRC LMCB)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Stein </a:t>
            </a:r>
            <a:r>
              <a:rPr lang="en-US" sz="1600" dirty="0" err="1">
                <a:solidFill>
                  <a:schemeClr val="tx1"/>
                </a:solidFill>
              </a:rPr>
              <a:t>Rørvik</a:t>
            </a: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Stéphane </a:t>
            </a:r>
            <a:r>
              <a:rPr lang="en-US" sz="1600" dirty="0" err="1">
                <a:solidFill>
                  <a:schemeClr val="tx1"/>
                </a:solidFill>
              </a:rPr>
              <a:t>Dallongeville</a:t>
            </a:r>
            <a:r>
              <a:rPr lang="en-US" sz="1600" dirty="0">
                <a:solidFill>
                  <a:schemeClr val="tx1"/>
                </a:solidFill>
              </a:rPr>
              <a:t> (Pasteur)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Tanner </a:t>
            </a:r>
            <a:r>
              <a:rPr lang="en-US" sz="1600" dirty="0" err="1">
                <a:solidFill>
                  <a:schemeClr val="tx1"/>
                </a:solidFill>
              </a:rPr>
              <a:t>Fadero</a:t>
            </a:r>
            <a:r>
              <a:rPr lang="en-US" sz="1600" dirty="0">
                <a:solidFill>
                  <a:schemeClr val="tx1"/>
                </a:solidFill>
              </a:rPr>
              <a:t> (UNC-Chapel Hill)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Thomas </a:t>
            </a:r>
            <a:r>
              <a:rPr lang="en-US" sz="1600" dirty="0" err="1">
                <a:solidFill>
                  <a:schemeClr val="tx1"/>
                </a:solidFill>
              </a:rPr>
              <a:t>Irmer</a:t>
            </a:r>
            <a:r>
              <a:rPr lang="en-US" sz="1600" dirty="0">
                <a:solidFill>
                  <a:schemeClr val="tx1"/>
                </a:solidFill>
              </a:rPr>
              <a:t> (Zeiss)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Tobias Pietzsch (MPI-CBG)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Uwe Schmidt (MPI CBG)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chemeClr val="tx1"/>
                </a:solidFill>
              </a:rPr>
              <a:t>Wilson Adams (VU </a:t>
            </a:r>
            <a:r>
              <a:rPr lang="en-US" sz="1600" dirty="0" err="1">
                <a:solidFill>
                  <a:schemeClr val="tx1"/>
                </a:solidFill>
              </a:rPr>
              <a:t>Biophotonics</a:t>
            </a:r>
            <a:r>
              <a:rPr lang="en-US" sz="1600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4" name="Picture 53" descr="CBGlogo.png">
            <a:extLst>
              <a:ext uri="{FF2B5EF4-FFF2-40B4-BE49-F238E27FC236}">
                <a16:creationId xmlns:a16="http://schemas.microsoft.com/office/drawing/2014/main" id="{25BCEF47-CCEC-4765-8102-614976B181AB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7235" y="12467933"/>
            <a:ext cx="2626705" cy="108563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FCB55BC4-0800-4C26-A9FC-8556CAE7EFA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598052" y="12487607"/>
            <a:ext cx="3381654" cy="1065956"/>
          </a:xfrm>
          <a:prstGeom prst="rect">
            <a:avLst/>
          </a:prstGeom>
        </p:spPr>
      </p:pic>
      <p:sp>
        <p:nvSpPr>
          <p:cNvPr id="56" name="Slide Number Placeholder 55">
            <a:extLst>
              <a:ext uri="{FF2B5EF4-FFF2-40B4-BE49-F238E27FC236}">
                <a16:creationId xmlns:a16="http://schemas.microsoft.com/office/drawing/2014/main" id="{5F7DC6A5-C105-4FE5-97CD-72195D03F5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21</a:t>
            </a:fld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1E672D-F1B7-45A3-84CA-86CB1C371A4A}"/>
              </a:ext>
            </a:extLst>
          </p:cNvPr>
          <p:cNvSpPr txBox="1"/>
          <p:nvPr/>
        </p:nvSpPr>
        <p:spPr>
          <a:xfrm>
            <a:off x="9108799" y="12617666"/>
            <a:ext cx="7267575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19895" indent="-647905" algn="l" defTabSz="1828538">
              <a:spcBef>
                <a:spcPts val="1200"/>
              </a:spcBef>
              <a:buSzPct val="100000"/>
              <a:buChar char="—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673616" indent="-493643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806524" indent="-409970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65641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2774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dirty="0"/>
              <a:t>https://clij.github.io/</a:t>
            </a:r>
          </a:p>
        </p:txBody>
      </p:sp>
    </p:spTree>
    <p:extLst>
      <p:ext uri="{BB962C8B-B14F-4D97-AF65-F5344CB8AC3E}">
        <p14:creationId xmlns:p14="http://schemas.microsoft.com/office/powerpoint/2010/main" val="236943643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E3993A-BB94-4E3E-9213-2463770E8F8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084937-9CA1-4DA8-81BB-DA48031E1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ImageJ / Fiji integration for OpenCL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19C509-80C6-46F4-9E63-37BC1296F0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090B07FB-3200-4F2F-BBC2-894502C97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63872"/>
            <a:ext cx="24384000" cy="1125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46850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552EC6-94AF-4453-9286-E6873D5F8D8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89F48C-BFC7-49F1-B878-2C0FEE11F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image processing is supposed to be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EA79AA-039F-4773-A378-B4CF2C60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895610"/>
          </a:xfrm>
        </p:spPr>
        <p:txBody>
          <a:bodyPr/>
          <a:lstStyle/>
          <a:p>
            <a:pPr algn="ctr"/>
            <a:r>
              <a:rPr lang="en-US" dirty="0"/>
              <a:t>(… in my honest opinion)</a:t>
            </a:r>
          </a:p>
        </p:txBody>
      </p:sp>
      <p:pic>
        <p:nvPicPr>
          <p:cNvPr id="6" name="clijx_assistant_longer_workflow">
            <a:hlinkClick r:id="" action="ppaction://media"/>
            <a:extLst>
              <a:ext uri="{FF2B5EF4-FFF2-40B4-BE49-F238E27FC236}">
                <a16:creationId xmlns:a16="http://schemas.microsoft.com/office/drawing/2014/main" id="{07FCF298-9E53-404E-9762-F5FE5B6988F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23" end="6887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94780" y="3238500"/>
            <a:ext cx="17493569" cy="8746785"/>
          </a:xfrm>
          <a:prstGeom prst="rect">
            <a:avLst/>
          </a:prstGeom>
        </p:spPr>
      </p:pic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CA9A07C7-06C1-441E-9D07-3F2D03011046}"/>
              </a:ext>
            </a:extLst>
          </p:cNvPr>
          <p:cNvSpPr/>
          <p:nvPr/>
        </p:nvSpPr>
        <p:spPr>
          <a:xfrm>
            <a:off x="21427003" y="5814758"/>
            <a:ext cx="845169" cy="605934"/>
          </a:xfrm>
          <a:prstGeom prst="wedgeRectCallout">
            <a:avLst>
              <a:gd name="adj1" fmla="val -111749"/>
              <a:gd name="adj2" fmla="val 63225"/>
            </a:avLst>
          </a:prstGeom>
          <a:solidFill>
            <a:schemeClr val="accent3">
              <a:lumMod val="75000"/>
            </a:schemeClr>
          </a:solidFill>
          <a:ln w="12700" cap="flat">
            <a:solidFill>
              <a:schemeClr val="accent3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2x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861CF3-E39E-4B23-8BC6-B3299350007B}"/>
              </a:ext>
            </a:extLst>
          </p:cNvPr>
          <p:cNvSpPr txBox="1"/>
          <p:nvPr/>
        </p:nvSpPr>
        <p:spPr>
          <a:xfrm>
            <a:off x="8353425" y="12617666"/>
            <a:ext cx="7267575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19895" indent="-647905" algn="l" defTabSz="1828538">
              <a:spcBef>
                <a:spcPts val="1200"/>
              </a:spcBef>
              <a:buSzPct val="100000"/>
              <a:buChar char="—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673616" indent="-493643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806524" indent="-409970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65641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2774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dirty="0"/>
              <a:t>https://clij.github.io/assistant</a:t>
            </a:r>
          </a:p>
        </p:txBody>
      </p:sp>
    </p:spTree>
    <p:extLst>
      <p:ext uri="{BB962C8B-B14F-4D97-AF65-F5344CB8AC3E}">
        <p14:creationId xmlns:p14="http://schemas.microsoft.com/office/powerpoint/2010/main" val="40087380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5F6F55-F22A-4A3F-BD26-394FF3314C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3C3379-53B8-4795-9F3E-342735E30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GPU acceleration + code generation</a:t>
            </a:r>
          </a:p>
        </p:txBody>
      </p:sp>
      <p:pic>
        <p:nvPicPr>
          <p:cNvPr id="7" name="zebrafish_projections">
            <a:hlinkClick r:id="" action="ppaction://media"/>
            <a:extLst>
              <a:ext uri="{FF2B5EF4-FFF2-40B4-BE49-F238E27FC236}">
                <a16:creationId xmlns:a16="http://schemas.microsoft.com/office/drawing/2014/main" id="{B10410D9-7230-4E79-AD92-444A54D9E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2926" y="3230853"/>
            <a:ext cx="17987213" cy="86563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83E37-A047-4428-B907-855D18B3B1C4}"/>
              </a:ext>
            </a:extLst>
          </p:cNvPr>
          <p:cNvSpPr txBox="1"/>
          <p:nvPr/>
        </p:nvSpPr>
        <p:spPr>
          <a:xfrm>
            <a:off x="2903621" y="12480017"/>
            <a:ext cx="15368337" cy="156966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</a:defRPr>
            </a:lvl1pPr>
            <a:lvl2pPr marL="719895" indent="-647905" algn="l" defTabSz="1828538">
              <a:spcBef>
                <a:spcPts val="1200"/>
              </a:spcBef>
              <a:buSzPct val="100000"/>
              <a:buChar char="—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</a:defRPr>
            </a:lvl2pPr>
            <a:lvl3pPr indent="0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</a:defRPr>
            </a:lvl3pPr>
            <a:lvl4pPr marL="673616" indent="-493643" algn="l" defTabSz="1828538">
              <a:spcBef>
                <a:spcPts val="1200"/>
              </a:spcBef>
              <a:buSzPct val="100000"/>
              <a:buChar char="−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</a:defRPr>
            </a:lvl4pPr>
            <a:lvl5pPr marL="806524" indent="-409970" algn="l" defTabSz="1828538">
              <a:spcBef>
                <a:spcPts val="1200"/>
              </a:spcBef>
              <a:buSzPct val="100000"/>
              <a:buChar char="−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</a:defRPr>
            </a:lvl5pPr>
            <a:lvl6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</a:defRPr>
            </a:lvl6pPr>
            <a:lvl7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</a:defRPr>
            </a:lvl7pPr>
            <a:lvl8pPr marL="3565641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</a:defRPr>
            </a:lvl8pPr>
            <a:lvl9pPr marL="4022774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</a:defRPr>
            </a:lvl9pPr>
          </a:lstStyle>
          <a:p>
            <a:pPr algn="ctr"/>
            <a:r>
              <a:rPr lang="en-US" dirty="0"/>
              <a:t>Image data source: Elisabeth Kugler; labs of Tim Chico and Paul Armitage, The University of Sheffield (UK)" </a:t>
            </a:r>
            <a:r>
              <a:rPr lang="en-US" dirty="0">
                <a:hlinkClick r:id="rId5"/>
              </a:rPr>
              <a:t>https://zenodo.org/record/4204839#.X8DCRGj7Q2w</a:t>
            </a:r>
            <a:endParaRPr lang="en-US" dirty="0"/>
          </a:p>
        </p:txBody>
      </p:sp>
      <p:pic>
        <p:nvPicPr>
          <p:cNvPr id="7170" name="Picture 2">
            <a:hlinkClick r:id="rId6"/>
            <a:extLst>
              <a:ext uri="{FF2B5EF4-FFF2-40B4-BE49-F238E27FC236}">
                <a16:creationId xmlns:a16="http://schemas.microsoft.com/office/drawing/2014/main" id="{2CBFEEB3-3C2B-4BC1-930B-B4AA4B10DD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4125" y="9749472"/>
            <a:ext cx="1472915" cy="147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8826A130-BD0F-4DF6-B286-CEA2E9050970}"/>
              </a:ext>
            </a:extLst>
          </p:cNvPr>
          <p:cNvSpPr/>
          <p:nvPr/>
        </p:nvSpPr>
        <p:spPr>
          <a:xfrm>
            <a:off x="22269449" y="7665402"/>
            <a:ext cx="1945241" cy="1990929"/>
          </a:xfrm>
          <a:prstGeom prst="wedgeRectCallout">
            <a:avLst>
              <a:gd name="adj1" fmla="val -75514"/>
              <a:gd name="adj2" fmla="val 27100"/>
            </a:avLst>
          </a:prstGeom>
          <a:solidFill>
            <a:schemeClr val="accent3">
              <a:lumMod val="75000"/>
            </a:schemeClr>
          </a:solidFill>
          <a:ln w="12700" cap="flat">
            <a:solidFill>
              <a:schemeClr val="accent3">
                <a:lumMod val="75000"/>
              </a:schemeClr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Special thanks to Elisabeth Kugler!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5399F2A-6663-4C52-9597-A01C02DA8DFF}"/>
              </a:ext>
            </a:extLst>
          </p:cNvPr>
          <p:cNvSpPr txBox="1"/>
          <p:nvPr/>
        </p:nvSpPr>
        <p:spPr>
          <a:xfrm>
            <a:off x="22269450" y="11222388"/>
            <a:ext cx="1934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Elisabeth </a:t>
            </a:r>
            <a:r>
              <a:rPr lang="en-US" sz="1600" dirty="0" err="1"/>
              <a:t>Kugle</a:t>
            </a:r>
            <a:endParaRPr lang="en-US" sz="1600" dirty="0"/>
          </a:p>
          <a:p>
            <a:pPr algn="ctr"/>
            <a:r>
              <a:rPr lang="en-US" sz="1600" dirty="0"/>
              <a:t>@KuglerElisabeth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08AD7C-E7B0-4D16-9F98-B07257BA9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880057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After setting up the workflow, generate code!</a:t>
            </a:r>
          </a:p>
        </p:txBody>
      </p:sp>
    </p:spTree>
    <p:extLst>
      <p:ext uri="{BB962C8B-B14F-4D97-AF65-F5344CB8AC3E}">
        <p14:creationId xmlns:p14="http://schemas.microsoft.com/office/powerpoint/2010/main" val="1029316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F68CE-A04C-410A-9DF3-88B0EFD00DD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E7184-1EFB-4471-850D-554DA912A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Data Flow Graph design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A9F019-6E18-482A-B6BC-C1F388AD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457" y="3065930"/>
            <a:ext cx="9544458" cy="80892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4774450-2BCB-4731-B1B8-F26446383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022" y="3046880"/>
            <a:ext cx="8253948" cy="8999664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F529A831-D674-46D6-BC48-240EF425AEFE}"/>
              </a:ext>
            </a:extLst>
          </p:cNvPr>
          <p:cNvSpPr/>
          <p:nvPr/>
        </p:nvSpPr>
        <p:spPr>
          <a:xfrm>
            <a:off x="9459970" y="7296051"/>
            <a:ext cx="995788" cy="246074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C9DF288A-DE82-4460-8269-07338780C964}"/>
              </a:ext>
            </a:extLst>
          </p:cNvPr>
          <p:cNvSpPr/>
          <p:nvPr/>
        </p:nvSpPr>
        <p:spPr>
          <a:xfrm>
            <a:off x="22808260" y="7110532"/>
            <a:ext cx="995788" cy="1765372"/>
          </a:xfrm>
          <a:prstGeom prst="downArrow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F8A32036-5A14-4D93-A656-534EB0D13B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880057"/>
          </a:xfrm>
        </p:spPr>
        <p:txBody>
          <a:bodyPr/>
          <a:lstStyle/>
          <a:p>
            <a:r>
              <a:rPr lang="en-US" dirty="0"/>
              <a:t>The menu order is intentional: From preprocessing to analysis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C9FB2-D70A-46C0-A94E-C7A42254349B}"/>
              </a:ext>
            </a:extLst>
          </p:cNvPr>
          <p:cNvSpPr txBox="1"/>
          <p:nvPr/>
        </p:nvSpPr>
        <p:spPr>
          <a:xfrm>
            <a:off x="8353425" y="12617666"/>
            <a:ext cx="7267575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19895" indent="-647905" algn="l" defTabSz="1828538">
              <a:spcBef>
                <a:spcPts val="1200"/>
              </a:spcBef>
              <a:buSzPct val="100000"/>
              <a:buChar char="—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673616" indent="-493643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806524" indent="-409970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65641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2774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dirty="0"/>
              <a:t>https://clij.github.io/assistant</a:t>
            </a:r>
          </a:p>
        </p:txBody>
      </p:sp>
    </p:spTree>
    <p:extLst>
      <p:ext uri="{BB962C8B-B14F-4D97-AF65-F5344CB8AC3E}">
        <p14:creationId xmlns:p14="http://schemas.microsoft.com/office/powerpoint/2010/main" val="16197773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8767B-2BF0-43F6-A9BF-A295289FF37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7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34659-2AB9-447D-96D6-234C04C19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Expert system: Suggestions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5B6CC82-DD21-471A-AC92-2C1887AEE4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9" y="3561869"/>
            <a:ext cx="12249150" cy="832485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F5824FF-3874-4C4E-962A-3CBDB988C3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2423" y="3561869"/>
            <a:ext cx="12249150" cy="832485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C2A10AB2-4064-4B8C-A668-070B0E01E7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880057"/>
          </a:xfrm>
        </p:spPr>
        <p:txBody>
          <a:bodyPr/>
          <a:lstStyle/>
          <a:p>
            <a:r>
              <a:rPr lang="en-US" dirty="0"/>
              <a:t>Explore suggestions!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01485D-5F3C-4AA7-91CE-3F8ACDB87BBA}"/>
              </a:ext>
            </a:extLst>
          </p:cNvPr>
          <p:cNvSpPr txBox="1"/>
          <p:nvPr/>
        </p:nvSpPr>
        <p:spPr>
          <a:xfrm>
            <a:off x="8353425" y="12617666"/>
            <a:ext cx="7267575" cy="76944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/>
          <a:lstStyle>
            <a:lvl1pPr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719895" indent="-647905" algn="l" defTabSz="1828538">
              <a:spcBef>
                <a:spcPts val="1200"/>
              </a:spcBef>
              <a:buSzPct val="100000"/>
              <a:buChar char="—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algn="l" defTabSz="1828538">
              <a:spcBef>
                <a:spcPts val="1200"/>
              </a:spcBef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673616" indent="-493643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806524" indent="-409970" algn="l" defTabSz="1828538">
              <a:spcBef>
                <a:spcPts val="1200"/>
              </a:spcBef>
              <a:buSzPct val="100000"/>
              <a:buChar char="−"/>
              <a:defRPr sz="4400"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358722" algn="l" defTabSz="1828538">
              <a:spcBef>
                <a:spcPts val="1200"/>
              </a:spcBef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565641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022774" indent="-365705" algn="l" defTabSz="1828538">
              <a:spcBef>
                <a:spcPts val="1200"/>
              </a:spcBef>
              <a:buSzPct val="100000"/>
              <a:buChar char="•"/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ctr"/>
            <a:r>
              <a:rPr lang="en-US" dirty="0"/>
              <a:t>https://clij.github.io/assistant</a:t>
            </a:r>
          </a:p>
        </p:txBody>
      </p:sp>
    </p:spTree>
    <p:extLst>
      <p:ext uri="{BB962C8B-B14F-4D97-AF65-F5344CB8AC3E}">
        <p14:creationId xmlns:p14="http://schemas.microsoft.com/office/powerpoint/2010/main" val="40192651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33357-D95D-4EA0-8271-9FD7EAED060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765388E5-41F1-480D-AD24-CE7CCBC4089C}" type="slidenum">
              <a:rPr lang="en-US" smtClean="0"/>
              <a:t>8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53276A-A1A2-47C2-9A67-FF53B1B11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Fiji search bar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0D1D82-9E40-4003-BEEF-A22284DC2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082" y="5480106"/>
            <a:ext cx="14370716" cy="7709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B6D579-F76E-498E-A373-0067A3A84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082" y="3188878"/>
            <a:ext cx="12571400" cy="196614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38ADA63-17E2-4223-A4E6-7E7FD9337132}"/>
              </a:ext>
            </a:extLst>
          </p:cNvPr>
          <p:cNvSpPr/>
          <p:nvPr/>
        </p:nvSpPr>
        <p:spPr>
          <a:xfrm>
            <a:off x="2671011" y="9834815"/>
            <a:ext cx="1070810" cy="974558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FE39DD1-E871-40AC-BD33-6A77FF06B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880057"/>
          </a:xfrm>
        </p:spPr>
        <p:txBody>
          <a:bodyPr/>
          <a:lstStyle/>
          <a:p>
            <a:r>
              <a:rPr lang="en-US" dirty="0"/>
              <a:t>In Fijis search bar result, there is a new category: </a:t>
            </a:r>
            <a:r>
              <a:rPr lang="en-US" dirty="0" err="1"/>
              <a:t>CLIJx</a:t>
            </a:r>
            <a:r>
              <a:rPr lang="en-US" dirty="0"/>
              <a:t>-assistant which offers IDFG operations</a:t>
            </a:r>
          </a:p>
        </p:txBody>
      </p:sp>
    </p:spTree>
    <p:extLst>
      <p:ext uri="{BB962C8B-B14F-4D97-AF65-F5344CB8AC3E}">
        <p14:creationId xmlns:p14="http://schemas.microsoft.com/office/powerpoint/2010/main" val="150715521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F6B7F2D-59FE-4F6F-B8A6-00732CCDC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" t="9892" r="52219" b="48140"/>
          <a:stretch/>
        </p:blipFill>
        <p:spPr>
          <a:xfrm>
            <a:off x="6271491" y="2342890"/>
            <a:ext cx="12680929" cy="957947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95C365-94C3-4D0F-947D-3480DF2B489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765388E5-41F1-480D-AD24-CE7CCBC4089C}" type="slidenum">
              <a:rPr lang="en-US" smtClean="0"/>
              <a:t>9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9C047C-60D7-4505-9CA2-C2913D45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600" dirty="0"/>
              <a:t>CLIJ2: What every ImageJ Macro script must have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EC979-A381-43E7-8BC9-1EC175853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Load data</a:t>
            </a:r>
          </a:p>
          <a:p>
            <a:endParaRPr lang="en-US" dirty="0"/>
          </a:p>
          <a:p>
            <a:r>
              <a:rPr lang="en-US" dirty="0"/>
              <a:t>Initialize GPU</a:t>
            </a:r>
          </a:p>
          <a:p>
            <a:endParaRPr lang="en-US" dirty="0"/>
          </a:p>
          <a:p>
            <a:r>
              <a:rPr lang="en-US" dirty="0"/>
              <a:t>Push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Process images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Pull</a:t>
            </a:r>
          </a:p>
          <a:p>
            <a:endParaRPr lang="en-US" dirty="0"/>
          </a:p>
          <a:p>
            <a:r>
              <a:rPr lang="en-US" dirty="0"/>
              <a:t>Cleanup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EAC4B8-CE0D-4711-982B-D221773C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22325" y="7389091"/>
            <a:ext cx="3941689" cy="43471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EE5D9F-86C7-4E5A-99A3-EF693104F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22325" y="2742549"/>
            <a:ext cx="3941689" cy="43471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687EAA1-001B-44EA-B57E-0449384435CA}"/>
              </a:ext>
            </a:extLst>
          </p:cNvPr>
          <p:cNvSpPr/>
          <p:nvPr/>
        </p:nvSpPr>
        <p:spPr>
          <a:xfrm>
            <a:off x="184964" y="2272496"/>
            <a:ext cx="19516199" cy="12557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5D0F11-8B91-4253-AD44-5A036879C770}"/>
              </a:ext>
            </a:extLst>
          </p:cNvPr>
          <p:cNvSpPr/>
          <p:nvPr/>
        </p:nvSpPr>
        <p:spPr>
          <a:xfrm>
            <a:off x="419986" y="3528291"/>
            <a:ext cx="17507796" cy="1616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C899FBA-C7C6-4497-93C8-6EBC2EA262A6}"/>
              </a:ext>
            </a:extLst>
          </p:cNvPr>
          <p:cNvSpPr/>
          <p:nvPr/>
        </p:nvSpPr>
        <p:spPr>
          <a:xfrm>
            <a:off x="184963" y="5128229"/>
            <a:ext cx="19303763" cy="17297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B9E5F9-D4FD-4855-AE33-362A67C098D7}"/>
              </a:ext>
            </a:extLst>
          </p:cNvPr>
          <p:cNvSpPr/>
          <p:nvPr/>
        </p:nvSpPr>
        <p:spPr>
          <a:xfrm>
            <a:off x="363167" y="6768474"/>
            <a:ext cx="18715509" cy="26249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F752AC0-8449-4E45-810C-27F94BD9E223}"/>
              </a:ext>
            </a:extLst>
          </p:cNvPr>
          <p:cNvSpPr/>
          <p:nvPr/>
        </p:nvSpPr>
        <p:spPr>
          <a:xfrm>
            <a:off x="98641" y="9393381"/>
            <a:ext cx="14769738" cy="1640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3671DC-4365-4FEF-A93E-19AB2E683BDE}"/>
              </a:ext>
            </a:extLst>
          </p:cNvPr>
          <p:cNvSpPr/>
          <p:nvPr/>
        </p:nvSpPr>
        <p:spPr>
          <a:xfrm>
            <a:off x="216152" y="10619036"/>
            <a:ext cx="14769738" cy="13287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4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D8B1AA8-59A8-49FF-8ADF-65BE81761C26}"/>
              </a:ext>
            </a:extLst>
          </p:cNvPr>
          <p:cNvGrpSpPr>
            <a:grpSpLocks noChangeAspect="1"/>
          </p:cNvGrpSpPr>
          <p:nvPr/>
        </p:nvGrpSpPr>
        <p:grpSpPr>
          <a:xfrm>
            <a:off x="98641" y="12949997"/>
            <a:ext cx="1775339" cy="333839"/>
            <a:chOff x="8870141" y="6255003"/>
            <a:chExt cx="2662217" cy="500609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ADEB23C-F612-4583-AE69-57F8E53E7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backgroundMark x1="75591" y1="30769" x2="75591" y2="3076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870141" y="6255003"/>
              <a:ext cx="543396" cy="500609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2CB7A5-77C4-425B-95A0-63E0EFED7E11}"/>
                </a:ext>
              </a:extLst>
            </p:cNvPr>
            <p:cNvSpPr txBox="1"/>
            <p:nvPr/>
          </p:nvSpPr>
          <p:spPr>
            <a:xfrm>
              <a:off x="9266814" y="6293092"/>
              <a:ext cx="2265544" cy="461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@</a:t>
              </a:r>
              <a:r>
                <a:rPr lang="en-US" sz="1400" dirty="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haesleinhuepf</a:t>
              </a:r>
              <a:endParaRPr lang="en-GB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82874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1182</Words>
  <Application>Microsoft Office PowerPoint</Application>
  <PresentationFormat>Custom</PresentationFormat>
  <Paragraphs>218</Paragraphs>
  <Slides>21</Slides>
  <Notes>3</Notes>
  <HiddenSlides>1</HiddenSlides>
  <MMClips>6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-apple-system</vt:lpstr>
      <vt:lpstr>Arial</vt:lpstr>
      <vt:lpstr>Helvetica</vt:lpstr>
      <vt:lpstr>Helvetica Neue</vt:lpstr>
      <vt:lpstr>Helvetica Neue Medium</vt:lpstr>
      <vt:lpstr>Helvetica Neue Thin</vt:lpstr>
      <vt:lpstr>Lucida Sans</vt:lpstr>
      <vt:lpstr>Open Sans</vt:lpstr>
      <vt:lpstr>White</vt:lpstr>
      <vt:lpstr>PowerPoint Presentation</vt:lpstr>
      <vt:lpstr>Image processing in life-sciences</vt:lpstr>
      <vt:lpstr>ImageJ / Fiji integration for OpenCL</vt:lpstr>
      <vt:lpstr>How image processing is supposed to be</vt:lpstr>
      <vt:lpstr>GPU acceleration + code generation</vt:lpstr>
      <vt:lpstr>Image Data Flow Graph design</vt:lpstr>
      <vt:lpstr>Expert system: Suggestions</vt:lpstr>
      <vt:lpstr>Fiji search bar</vt:lpstr>
      <vt:lpstr>CLIJ2: What every ImageJ Macro script must have</vt:lpstr>
      <vt:lpstr>CLIJ2: Macro editing</vt:lpstr>
      <vt:lpstr>Parameter optimization</vt:lpstr>
      <vt:lpstr>Reset parameters</vt:lpstr>
      <vt:lpstr>clEsperanto script language comparison</vt:lpstr>
      <vt:lpstr>Demo: Segment blobs.gif</vt:lpstr>
      <vt:lpstr>Demo: Segment blobs.gif</vt:lpstr>
      <vt:lpstr>Online documentation: tutorials</vt:lpstr>
      <vt:lpstr>Online documentation: Cheat sheets</vt:lpstr>
      <vt:lpstr>Last but not least: citability</vt:lpstr>
      <vt:lpstr>Exercise</vt:lpstr>
      <vt:lpstr>Exercise: Segmentation in time lapse data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Robert Haase</cp:lastModifiedBy>
  <cp:revision>5</cp:revision>
  <dcterms:modified xsi:type="dcterms:W3CDTF">2021-08-22T13:44:25Z</dcterms:modified>
</cp:coreProperties>
</file>